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a" ContentType="audio/x-ms-wma"/>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0" r:id="rId2"/>
    <p:sldId id="260" r:id="rId3"/>
    <p:sldId id="270" r:id="rId4"/>
    <p:sldId id="259" r:id="rId5"/>
    <p:sldId id="258" r:id="rId6"/>
    <p:sldId id="262" r:id="rId7"/>
    <p:sldId id="266" r:id="rId8"/>
    <p:sldId id="292" r:id="rId9"/>
    <p:sldId id="286" r:id="rId10"/>
    <p:sldId id="293" r:id="rId11"/>
    <p:sldId id="287" r:id="rId12"/>
    <p:sldId id="288" r:id="rId13"/>
    <p:sldId id="294" r:id="rId14"/>
    <p:sldId id="285" r:id="rId15"/>
    <p:sldId id="296" r:id="rId16"/>
    <p:sldId id="297" r:id="rId17"/>
    <p:sldId id="291" r:id="rId18"/>
    <p:sldId id="298" r:id="rId19"/>
    <p:sldId id="300" r:id="rId20"/>
    <p:sldId id="301" r:id="rId21"/>
    <p:sldId id="289" r:id="rId22"/>
    <p:sldId id="295" r:id="rId23"/>
    <p:sldId id="276" r:id="rId24"/>
    <p:sldId id="273" r:id="rId25"/>
    <p:sldId id="302" r:id="rId26"/>
    <p:sldId id="274" r:id="rId27"/>
    <p:sldId id="29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974" userDrawn="1">
          <p15:clr>
            <a:srgbClr val="A4A3A4"/>
          </p15:clr>
        </p15:guide>
        <p15:guide id="4" pos="393" userDrawn="1">
          <p15:clr>
            <a:srgbClr val="A4A3A4"/>
          </p15:clr>
        </p15:guide>
        <p15:guide id="5" pos="7287" userDrawn="1">
          <p15:clr>
            <a:srgbClr val="A4A3A4"/>
          </p15:clr>
        </p15:guide>
        <p15:guide id="6" orient="horz" pos="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42293"/>
    <a:srgbClr val="FFC89F"/>
    <a:srgbClr val="572C2B"/>
    <a:srgbClr val="7E403E"/>
    <a:srgbClr val="AC5856"/>
    <a:srgbClr val="BE7E7C"/>
    <a:srgbClr val="404040"/>
    <a:srgbClr val="FFE8D7"/>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5" autoAdjust="0"/>
    <p:restoredTop sz="94660"/>
  </p:normalViewPr>
  <p:slideViewPr>
    <p:cSldViewPr showGuides="1">
      <p:cViewPr varScale="1">
        <p:scale>
          <a:sx n="104" d="100"/>
          <a:sy n="104" d="100"/>
        </p:scale>
        <p:origin x="-558" y="-90"/>
      </p:cViewPr>
      <p:guideLst>
        <p:guide orient="horz" pos="2160"/>
        <p:guide pos="3840"/>
        <p:guide orient="horz" pos="3974"/>
        <p:guide pos="393"/>
        <p:guide pos="7287"/>
        <p:guide orient="horz" pos="2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tx1">
                <a:lumMod val="65000"/>
                <a:lumOff val="3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2-9981-443E-A898-2FCDCE5DE8AC}"/>
              </c:ext>
            </c:extLst>
          </c:dPt>
          <c:dPt>
            <c:idx val="1"/>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3-0758-4AD2-A7C0-752F7870C4B3}"/>
              </c:ext>
            </c:extLst>
          </c:dPt>
          <c:dPt>
            <c:idx val="2"/>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9981-443E-A898-2FCDCE5DE8AC}"/>
              </c:ext>
            </c:extLst>
          </c:dPt>
          <c:dPt>
            <c:idx val="3"/>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7-0758-4AD2-A7C0-752F7870C4B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9981-443E-A898-2FCDCE5DE8AC}"/>
            </c:ext>
          </c:extLst>
        </c:ser>
        <c:dLbls>
          <c:showLegendKey val="0"/>
          <c:showVal val="0"/>
          <c:showCatName val="0"/>
          <c:showSerName val="0"/>
          <c:showPercent val="0"/>
          <c:showBubbleSize val="0"/>
          <c:showLeaderLines val="1"/>
        </c:dLbls>
        <c:firstSliceAng val="0"/>
        <c:holeSize val="4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tx1">
                <a:lumMod val="65000"/>
                <a:lumOff val="3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2-9981-443E-A898-2FCDCE5DE8AC}"/>
              </c:ext>
            </c:extLst>
          </c:dPt>
          <c:dPt>
            <c:idx val="1"/>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3-0758-4AD2-A7C0-752F7870C4B3}"/>
              </c:ext>
            </c:extLst>
          </c:dPt>
          <c:dPt>
            <c:idx val="2"/>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9981-443E-A898-2FCDCE5DE8AC}"/>
              </c:ext>
            </c:extLst>
          </c:dPt>
          <c:dPt>
            <c:idx val="3"/>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7-0758-4AD2-A7C0-752F7870C4B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9981-443E-A898-2FCDCE5DE8AC}"/>
            </c:ext>
          </c:extLst>
        </c:ser>
        <c:dLbls>
          <c:showLegendKey val="0"/>
          <c:showVal val="0"/>
          <c:showCatName val="0"/>
          <c:showSerName val="0"/>
          <c:showPercent val="0"/>
          <c:showBubbleSize val="0"/>
          <c:showLeaderLines val="1"/>
        </c:dLbls>
        <c:firstSliceAng val="0"/>
        <c:holeSize val="4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1-3B0F-4205-8D35-1D800A411494}"/>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3B0F-4205-8D35-1D800A41149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B0F-4205-8D35-1D800A41149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B0F-4205-8D35-1D800A411494}"/>
              </c:ext>
            </c:extLst>
          </c:dPt>
          <c:cat>
            <c:strRef>
              <c:f>Sheet1!$A$2:$A$5</c:f>
              <c:strCache>
                <c:ptCount val="2"/>
                <c:pt idx="0">
                  <c:v>第一季度</c:v>
                </c:pt>
                <c:pt idx="1">
                  <c:v>第二季度</c:v>
                </c:pt>
              </c:strCache>
            </c:strRef>
          </c:cat>
          <c:val>
            <c:numRef>
              <c:f>Sheet1!$B$2:$B$5</c:f>
              <c:numCache>
                <c:formatCode>General</c:formatCode>
                <c:ptCount val="4"/>
                <c:pt idx="0">
                  <c:v>8</c:v>
                </c:pt>
                <c:pt idx="1">
                  <c:v>2</c:v>
                </c:pt>
              </c:numCache>
            </c:numRef>
          </c:val>
          <c:extLst>
            <c:ext xmlns:c16="http://schemas.microsoft.com/office/drawing/2014/chart" uri="{C3380CC4-5D6E-409C-BE32-E72D297353CC}">
              <c16:uniqueId val="{00000008-3B0F-4205-8D35-1D800A41149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1-68D2-4FAB-9C22-AACB4B27EC9D}"/>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68D2-4FAB-9C22-AACB4B27EC9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8D2-4FAB-9C22-AACB4B27EC9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8D2-4FAB-9C22-AACB4B27EC9D}"/>
              </c:ext>
            </c:extLst>
          </c:dPt>
          <c:cat>
            <c:strRef>
              <c:f>Sheet1!$A$2:$A$5</c:f>
              <c:strCache>
                <c:ptCount val="2"/>
                <c:pt idx="0">
                  <c:v>第一季度</c:v>
                </c:pt>
                <c:pt idx="1">
                  <c:v>第二季度</c:v>
                </c:pt>
              </c:strCache>
            </c:strRef>
          </c:cat>
          <c:val>
            <c:numRef>
              <c:f>Sheet1!$B$2:$B$5</c:f>
              <c:numCache>
                <c:formatCode>General</c:formatCode>
                <c:ptCount val="4"/>
                <c:pt idx="0">
                  <c:v>6</c:v>
                </c:pt>
                <c:pt idx="1">
                  <c:v>4</c:v>
                </c:pt>
              </c:numCache>
            </c:numRef>
          </c:val>
          <c:extLst>
            <c:ext xmlns:c16="http://schemas.microsoft.com/office/drawing/2014/chart" uri="{C3380CC4-5D6E-409C-BE32-E72D297353CC}">
              <c16:uniqueId val="{00000008-68D2-4FAB-9C22-AACB4B27EC9D}"/>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1-B88C-4213-8322-53E5437B3052}"/>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B88C-4213-8322-53E5437B305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88C-4213-8322-53E5437B305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88C-4213-8322-53E5437B3052}"/>
              </c:ext>
            </c:extLst>
          </c:dPt>
          <c:cat>
            <c:strRef>
              <c:f>Sheet1!$A$2:$A$5</c:f>
              <c:strCache>
                <c:ptCount val="2"/>
                <c:pt idx="0">
                  <c:v>第一季度</c:v>
                </c:pt>
                <c:pt idx="1">
                  <c:v>第二季度</c:v>
                </c:pt>
              </c:strCache>
            </c:strRef>
          </c:cat>
          <c:val>
            <c:numRef>
              <c:f>Sheet1!$B$2:$B$5</c:f>
              <c:numCache>
                <c:formatCode>General</c:formatCode>
                <c:ptCount val="4"/>
                <c:pt idx="0">
                  <c:v>7</c:v>
                </c:pt>
                <c:pt idx="1">
                  <c:v>3</c:v>
                </c:pt>
              </c:numCache>
            </c:numRef>
          </c:val>
          <c:extLst>
            <c:ext xmlns:c16="http://schemas.microsoft.com/office/drawing/2014/chart" uri="{C3380CC4-5D6E-409C-BE32-E72D297353CC}">
              <c16:uniqueId val="{00000008-B88C-4213-8322-53E5437B3052}"/>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tx1">
                  <a:lumMod val="65000"/>
                  <a:lumOff val="35000"/>
                </a:schemeClr>
              </a:solidFill>
              <a:ln w="19050">
                <a:solidFill>
                  <a:schemeClr val="lt1"/>
                </a:solidFill>
              </a:ln>
              <a:effectLst/>
            </c:spPr>
            <c:extLst>
              <c:ext xmlns:c16="http://schemas.microsoft.com/office/drawing/2014/chart" uri="{C3380CC4-5D6E-409C-BE32-E72D297353CC}">
                <c16:uniqueId val="{00000001-8E0C-481E-88FA-0F40E829137F}"/>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8E0C-481E-88FA-0F40E82913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E0C-481E-88FA-0F40E82913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E0C-481E-88FA-0F40E829137F}"/>
              </c:ext>
            </c:extLst>
          </c:dPt>
          <c:cat>
            <c:strRef>
              <c:f>Sheet1!$A$2:$A$5</c:f>
              <c:strCache>
                <c:ptCount val="2"/>
                <c:pt idx="0">
                  <c:v>第一季度</c:v>
                </c:pt>
                <c:pt idx="1">
                  <c:v>第二季度</c:v>
                </c:pt>
              </c:strCache>
            </c:strRef>
          </c:cat>
          <c:val>
            <c:numRef>
              <c:f>Sheet1!$B$2:$B$5</c:f>
              <c:numCache>
                <c:formatCode>General</c:formatCode>
                <c:ptCount val="4"/>
                <c:pt idx="0">
                  <c:v>9</c:v>
                </c:pt>
                <c:pt idx="1">
                  <c:v>1</c:v>
                </c:pt>
              </c:numCache>
            </c:numRef>
          </c:val>
          <c:extLst>
            <c:ext xmlns:c16="http://schemas.microsoft.com/office/drawing/2014/chart" uri="{C3380CC4-5D6E-409C-BE32-E72D297353CC}">
              <c16:uniqueId val="{00000008-8E0C-481E-88FA-0F40E829137F}"/>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259BA-75F4-43EA-80E9-860BB873B466}" type="datetimeFigureOut">
              <a:rPr lang="zh-CN" altLang="en-US" smtClean="0"/>
              <a:t>2019/2/28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F38E9D-54F1-4F59-AB4D-5A503727F53B}" type="slidenum">
              <a:rPr lang="zh-CN" altLang="en-US" smtClean="0"/>
              <a:t>‹#›</a:t>
            </a:fld>
            <a:endParaRPr lang="zh-CN" altLang="en-US"/>
          </a:p>
        </p:txBody>
      </p:sp>
    </p:spTree>
    <p:extLst>
      <p:ext uri="{BB962C8B-B14F-4D97-AF65-F5344CB8AC3E}">
        <p14:creationId xmlns:p14="http://schemas.microsoft.com/office/powerpoint/2010/main" val="2746599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3233585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37683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149598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795013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351082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4009229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759778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376973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95544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1862220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D30219-CA3B-466A-86BE-AFE785C1757C}" type="datetimeFigureOut">
              <a:rPr lang="zh-CN" altLang="en-US" smtClean="0"/>
              <a:t>2019/2/28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836499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30219-CA3B-466A-86BE-AFE785C1757C}" type="datetimeFigureOut">
              <a:rPr lang="zh-CN" altLang="en-US" smtClean="0"/>
              <a:t>2019/2/28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54F98-DE31-411E-996E-B0408F3C6CBA}" type="slidenum">
              <a:rPr lang="zh-CN" altLang="en-US" smtClean="0"/>
              <a:t>‹#›</a:t>
            </a:fld>
            <a:endParaRPr lang="zh-CN" altLang="en-US"/>
          </a:p>
        </p:txBody>
      </p:sp>
    </p:spTree>
    <p:extLst>
      <p:ext uri="{BB962C8B-B14F-4D97-AF65-F5344CB8AC3E}">
        <p14:creationId xmlns:p14="http://schemas.microsoft.com/office/powerpoint/2010/main" val="2243652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t="10317"/>
          <a:stretch/>
        </p:blipFill>
        <p:spPr>
          <a:xfrm>
            <a:off x="-25152" y="-27384"/>
            <a:ext cx="12248852" cy="6885384"/>
          </a:xfrm>
          <a:prstGeom prst="rect">
            <a:avLst/>
          </a:prstGeom>
        </p:spPr>
      </p:pic>
      <p:sp>
        <p:nvSpPr>
          <p:cNvPr id="4" name="矩形 3"/>
          <p:cNvSpPr/>
          <p:nvPr/>
        </p:nvSpPr>
        <p:spPr>
          <a:xfrm>
            <a:off x="-25152" y="2492896"/>
            <a:ext cx="12217152" cy="1728192"/>
          </a:xfrm>
          <a:prstGeom prst="rect">
            <a:avLst/>
          </a:prstGeom>
          <a:solidFill>
            <a:schemeClr val="tx1">
              <a:lumMod val="95000"/>
              <a:lumOff val="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466144" y="2864549"/>
            <a:ext cx="7266260" cy="984885"/>
          </a:xfrm>
          <a:prstGeom prst="rect">
            <a:avLst/>
          </a:prstGeom>
        </p:spPr>
        <p:txBody>
          <a:bodyPr wrap="square" anchor="t">
            <a:spAutoFit/>
          </a:bodyPr>
          <a:lstStyle/>
          <a:p>
            <a:pPr algn="dist" latinLnBrk="1"/>
            <a:r>
              <a:rPr lang="en-US" altLang="zh-CN" sz="4000" dirty="0">
                <a:solidFill>
                  <a:schemeClr val="bg1"/>
                </a:solidFill>
                <a:latin typeface="Berlin Sans FB"/>
                <a:ea typeface="Simsun"/>
              </a:rPr>
              <a:t>EBRARY</a:t>
            </a:r>
            <a:endParaRPr lang="en-US" altLang="zh-CN" sz="4000" dirty="0">
              <a:solidFill>
                <a:schemeClr val="bg1"/>
              </a:solidFill>
              <a:latin typeface="Berlin Sans FB" panose="020E0602020502020306" pitchFamily="34" charset="0"/>
              <a:ea typeface="Simsun" panose="02010600030101010101" pitchFamily="2" charset="-122"/>
            </a:endParaRPr>
          </a:p>
          <a:p>
            <a:pPr algn="dist" latinLnBrk="1"/>
            <a:r>
              <a:rPr lang="en-US" altLang="zh-CN" dirty="0">
                <a:solidFill>
                  <a:schemeClr val="bg1"/>
                </a:solidFill>
                <a:latin typeface="Aharoni"/>
                <a:ea typeface="Simsun"/>
                <a:cs typeface="Aharoni"/>
              </a:rPr>
              <a:t>Your online reading Utopia</a:t>
            </a:r>
            <a:endParaRPr lang="en-US" altLang="zh-CN" i="0" dirty="0">
              <a:solidFill>
                <a:schemeClr val="bg1"/>
              </a:solidFill>
              <a:latin typeface="Aharoni"/>
              <a:ea typeface="Simsun"/>
              <a:cs typeface="Aharoni"/>
            </a:endParaRPr>
          </a:p>
        </p:txBody>
      </p:sp>
      <p:pic>
        <p:nvPicPr>
          <p:cNvPr id="5" name="Axero-Unit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51984" y="-2169830"/>
            <a:ext cx="609600" cy="609600"/>
          </a:xfrm>
          <a:prstGeom prst="rect">
            <a:avLst/>
          </a:prstGeom>
        </p:spPr>
      </p:pic>
    </p:spTree>
    <p:extLst>
      <p:ext uri="{BB962C8B-B14F-4D97-AF65-F5344CB8AC3E}">
        <p14:creationId xmlns:p14="http://schemas.microsoft.com/office/powerpoint/2010/main" val="3945090090"/>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5455" numSld="999">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992950" y="850740"/>
            <a:ext cx="10451907" cy="830997"/>
          </a:xfrm>
          <a:prstGeom prst="rect">
            <a:avLst/>
          </a:prstGeom>
        </p:spPr>
        <p:txBody>
          <a:bodyPr wrap="square" anchor="t">
            <a:spAutoFit/>
          </a:bodyPr>
          <a:lstStyle/>
          <a:p>
            <a:pPr algn="ctr" latinLnBrk="1"/>
            <a:r>
              <a:rPr lang="en-US" altLang="zh-CN" sz="4800">
                <a:solidFill>
                  <a:schemeClr val="tx1">
                    <a:lumMod val="75000"/>
                    <a:lumOff val="25000"/>
                  </a:schemeClr>
                </a:solidFill>
                <a:latin typeface="Britannic Bold"/>
                <a:ea typeface="Microsoft YaHei UI"/>
                <a:cs typeface="Segoe UI Semilight"/>
              </a:rPr>
              <a:t>STRATEGY PLANE—USER REASERCH</a:t>
            </a:r>
            <a:endParaRPr lang="en-US" altLang="zh-CN" sz="4800">
              <a:solidFill>
                <a:schemeClr val="tx1">
                  <a:lumMod val="75000"/>
                  <a:lumOff val="25000"/>
                </a:schemeClr>
              </a:solidFill>
              <a:latin typeface="Britannic Bold" panose="020B0903060703020204" pitchFamily="34" charset="0"/>
              <a:ea typeface="Microsoft YaHei UI" panose="020B0503020204020204" pitchFamily="34" charset="-122"/>
              <a:cs typeface="Segoe UI Semilight" panose="020B0402040204020203" pitchFamily="34" charset="0"/>
            </a:endParaRPr>
          </a:p>
        </p:txBody>
      </p:sp>
      <p:sp>
        <p:nvSpPr>
          <p:cNvPr id="20" name="任意多边形 3"/>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064552" y="6093296"/>
            <a:ext cx="1127448" cy="215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aphicFrame>
        <p:nvGraphicFramePr>
          <p:cNvPr id="2" name="Table 3">
            <a:extLst>
              <a:ext uri="{FF2B5EF4-FFF2-40B4-BE49-F238E27FC236}">
                <a16:creationId xmlns:a16="http://schemas.microsoft.com/office/drawing/2014/main" id="{2FE3388E-3B43-41D1-80B7-662FB47E740A}"/>
              </a:ext>
            </a:extLst>
          </p:cNvPr>
          <p:cNvGraphicFramePr>
            <a:graphicFrameLocks noGrp="1"/>
          </p:cNvGraphicFramePr>
          <p:nvPr>
            <p:extLst>
              <p:ext uri="{D42A27DB-BD31-4B8C-83A1-F6EECF244321}">
                <p14:modId xmlns:p14="http://schemas.microsoft.com/office/powerpoint/2010/main" val="2359367149"/>
              </p:ext>
            </p:extLst>
          </p:nvPr>
        </p:nvGraphicFramePr>
        <p:xfrm>
          <a:off x="1716712" y="2221795"/>
          <a:ext cx="8168640" cy="3817363"/>
        </p:xfrm>
        <a:graphic>
          <a:graphicData uri="http://schemas.openxmlformats.org/drawingml/2006/table">
            <a:tbl>
              <a:tblPr firstRow="1" bandRow="1">
                <a:tableStyleId>{F5AB1C69-6EDB-4FF4-983F-18BD219EF322}</a:tableStyleId>
              </a:tblPr>
              <a:tblGrid>
                <a:gridCol w="2722880">
                  <a:extLst>
                    <a:ext uri="{9D8B030D-6E8A-4147-A177-3AD203B41FA5}">
                      <a16:colId xmlns:a16="http://schemas.microsoft.com/office/drawing/2014/main" val="340653576"/>
                    </a:ext>
                  </a:extLst>
                </a:gridCol>
                <a:gridCol w="2722880">
                  <a:extLst>
                    <a:ext uri="{9D8B030D-6E8A-4147-A177-3AD203B41FA5}">
                      <a16:colId xmlns:a16="http://schemas.microsoft.com/office/drawing/2014/main" val="1387420870"/>
                    </a:ext>
                  </a:extLst>
                </a:gridCol>
                <a:gridCol w="2722880">
                  <a:extLst>
                    <a:ext uri="{9D8B030D-6E8A-4147-A177-3AD203B41FA5}">
                      <a16:colId xmlns:a16="http://schemas.microsoft.com/office/drawing/2014/main" val="2530690727"/>
                    </a:ext>
                  </a:extLst>
                </a:gridCol>
              </a:tblGrid>
              <a:tr h="370840">
                <a:tc>
                  <a:txBody>
                    <a:bodyPr/>
                    <a:lstStyle/>
                    <a:p>
                      <a:r>
                        <a:rPr lang="en-US"/>
                        <a:t>User requirements</a:t>
                      </a:r>
                    </a:p>
                  </a:txBody>
                  <a:tcPr/>
                </a:tc>
                <a:tc>
                  <a:txBody>
                    <a:bodyPr/>
                    <a:lstStyle/>
                    <a:p>
                      <a:r>
                        <a:rPr lang="en-US"/>
                        <a:t>Functional requirements</a:t>
                      </a:r>
                    </a:p>
                  </a:txBody>
                  <a:tcPr/>
                </a:tc>
                <a:tc>
                  <a:txBody>
                    <a:bodyPr/>
                    <a:lstStyle/>
                    <a:p>
                      <a:r>
                        <a:rPr lang="en-US"/>
                        <a:t>Technical requirements</a:t>
                      </a:r>
                    </a:p>
                  </a:txBody>
                  <a:tcPr/>
                </a:tc>
                <a:extLst>
                  <a:ext uri="{0D108BD9-81ED-4DB2-BD59-A6C34878D82A}">
                    <a16:rowId xmlns:a16="http://schemas.microsoft.com/office/drawing/2014/main" val="221252821"/>
                  </a:ext>
                </a:extLst>
              </a:tr>
              <a:tr h="370840">
                <a:tc>
                  <a:txBody>
                    <a:bodyPr/>
                    <a:lstStyle/>
                    <a:p>
                      <a:pPr marL="0" marR="0" lvl="0" indent="0" algn="l">
                        <a:lnSpc>
                          <a:spcPct val="110000"/>
                        </a:lnSpc>
                        <a:spcBef>
                          <a:spcPts val="0"/>
                        </a:spcBef>
                        <a:spcAft>
                          <a:spcPts val="0"/>
                        </a:spcAft>
                        <a:buNone/>
                      </a:pPr>
                      <a:r>
                        <a:rPr lang="en-US" sz="1800" b="0" i="0" u="none" strike="noStrike" noProof="0">
                          <a:solidFill>
                            <a:schemeClr val="bg1">
                              <a:lumMod val="65000"/>
                            </a:schemeClr>
                          </a:solidFill>
                          <a:latin typeface="Calibri"/>
                        </a:rPr>
                        <a:t>Elegant reading experience.</a:t>
                      </a:r>
                      <a:endParaRPr lang="en-US" sz="1800" b="0" i="0" u="none" strike="noStrike" noProof="0">
                        <a:latin typeface="Calibri"/>
                      </a:endParaRPr>
                    </a:p>
                    <a:p>
                      <a:pPr marL="0" marR="0" lvl="0" indent="0" algn="l">
                        <a:lnSpc>
                          <a:spcPct val="110000"/>
                        </a:lnSpc>
                        <a:spcBef>
                          <a:spcPts val="0"/>
                        </a:spcBef>
                        <a:spcAft>
                          <a:spcPts val="0"/>
                        </a:spcAft>
                        <a:buNone/>
                      </a:pPr>
                      <a:endParaRPr lang="en-US" sz="1800" b="0" i="0" u="none" strike="noStrike" noProof="0" dirty="0">
                        <a:solidFill>
                          <a:schemeClr val="bg1">
                            <a:lumMod val="65000"/>
                          </a:schemeClr>
                        </a:solidFill>
                        <a:latin typeface="Calibri"/>
                      </a:endParaRPr>
                    </a:p>
                  </a:txBody>
                  <a:tcPr/>
                </a:tc>
                <a:tc>
                  <a:txBody>
                    <a:bodyPr/>
                    <a:lstStyle/>
                    <a:p>
                      <a:r>
                        <a:rPr lang="en-US"/>
                        <a:t>Clear UI</a:t>
                      </a:r>
                    </a:p>
                  </a:txBody>
                  <a:tcPr/>
                </a:tc>
                <a:tc>
                  <a:txBody>
                    <a:bodyPr/>
                    <a:lstStyle/>
                    <a:p>
                      <a:r>
                        <a:rPr lang="en-US"/>
                        <a:t>JAVA</a:t>
                      </a:r>
                    </a:p>
                    <a:p>
                      <a:pPr lvl="0">
                        <a:buNone/>
                      </a:pPr>
                      <a:r>
                        <a:rPr lang="en-US"/>
                        <a:t>Html</a:t>
                      </a:r>
                    </a:p>
                    <a:p>
                      <a:pPr lvl="0">
                        <a:buNone/>
                      </a:pPr>
                      <a:r>
                        <a:rPr lang="en-US"/>
                        <a:t>css</a:t>
                      </a:r>
                      <a:endParaRPr lang="en-US" dirty="0"/>
                    </a:p>
                  </a:txBody>
                  <a:tcPr/>
                </a:tc>
                <a:extLst>
                  <a:ext uri="{0D108BD9-81ED-4DB2-BD59-A6C34878D82A}">
                    <a16:rowId xmlns:a16="http://schemas.microsoft.com/office/drawing/2014/main" val="2327648816"/>
                  </a:ext>
                </a:extLst>
              </a:tr>
              <a:tr h="370840">
                <a:tc>
                  <a:txBody>
                    <a:bodyPr/>
                    <a:lstStyle/>
                    <a:p>
                      <a:pPr marL="0" marR="0" lvl="0" indent="0" algn="l">
                        <a:lnSpc>
                          <a:spcPct val="110000"/>
                        </a:lnSpc>
                        <a:spcBef>
                          <a:spcPts val="0"/>
                        </a:spcBef>
                        <a:spcAft>
                          <a:spcPts val="0"/>
                        </a:spcAft>
                        <a:buNone/>
                      </a:pPr>
                      <a:r>
                        <a:rPr lang="en-US" sz="1800" b="0" i="0" u="none" strike="noStrike" noProof="0">
                          <a:solidFill>
                            <a:schemeClr val="bg1">
                              <a:lumMod val="65000"/>
                            </a:schemeClr>
                          </a:solidFill>
                          <a:latin typeface="Calibri"/>
                        </a:rPr>
                        <a:t>Numerous books</a:t>
                      </a:r>
                      <a:endParaRPr lang="en-US" sz="1800" b="0" i="0" u="none" strike="noStrike" noProof="0">
                        <a:latin typeface="Calibri"/>
                      </a:endParaRPr>
                    </a:p>
                    <a:p>
                      <a:pPr marL="0" marR="0" lvl="0" indent="0" algn="l">
                        <a:lnSpc>
                          <a:spcPct val="110000"/>
                        </a:lnSpc>
                        <a:spcBef>
                          <a:spcPts val="0"/>
                        </a:spcBef>
                        <a:spcAft>
                          <a:spcPts val="0"/>
                        </a:spcAft>
                        <a:buNone/>
                      </a:pPr>
                      <a:r>
                        <a:rPr lang="en-US" sz="1800" b="0" i="0" u="none" strike="noStrike" noProof="0">
                          <a:solidFill>
                            <a:schemeClr val="bg1">
                              <a:lumMod val="65000"/>
                            </a:schemeClr>
                          </a:solidFill>
                          <a:latin typeface="Calibri"/>
                        </a:rPr>
                        <a:t>Recommendations for locating books</a:t>
                      </a:r>
                      <a:endParaRPr lang="en-US"/>
                    </a:p>
                  </a:txBody>
                  <a:tcPr/>
                </a:tc>
                <a:tc>
                  <a:txBody>
                    <a:bodyPr/>
                    <a:lstStyle/>
                    <a:p>
                      <a:r>
                        <a:rPr lang="en-US"/>
                        <a:t>Search functions</a:t>
                      </a:r>
                    </a:p>
                  </a:txBody>
                  <a:tcPr/>
                </a:tc>
                <a:tc>
                  <a:txBody>
                    <a:bodyPr/>
                    <a:lstStyle/>
                    <a:p>
                      <a:r>
                        <a:rPr lang="en-US"/>
                        <a:t>JAVA</a:t>
                      </a:r>
                    </a:p>
                  </a:txBody>
                  <a:tcPr/>
                </a:tc>
                <a:extLst>
                  <a:ext uri="{0D108BD9-81ED-4DB2-BD59-A6C34878D82A}">
                    <a16:rowId xmlns:a16="http://schemas.microsoft.com/office/drawing/2014/main" val="3297854827"/>
                  </a:ext>
                </a:extLst>
              </a:tr>
              <a:tr h="370840">
                <a:tc>
                  <a:txBody>
                    <a:bodyPr/>
                    <a:lstStyle/>
                    <a:p>
                      <a:pPr lvl="0">
                        <a:buNone/>
                      </a:pPr>
                      <a:r>
                        <a:rPr lang="en-US" sz="1800" b="0" i="0" u="none" strike="noStrike" noProof="0">
                          <a:solidFill>
                            <a:schemeClr val="tx1">
                              <a:lumMod val="75000"/>
                              <a:lumOff val="25000"/>
                            </a:schemeClr>
                          </a:solidFill>
                          <a:latin typeface="Calibri"/>
                        </a:rPr>
                        <a:t>Reading for free</a:t>
                      </a:r>
                      <a:endParaRPr lang="en-US">
                        <a:solidFill>
                          <a:schemeClr val="tx1">
                            <a:lumMod val="75000"/>
                            <a:lumOff val="25000"/>
                          </a:schemeClr>
                        </a:solidFill>
                      </a:endParaRPr>
                    </a:p>
                  </a:txBody>
                  <a:tcPr/>
                </a:tc>
                <a:tc>
                  <a:txBody>
                    <a:bodyPr/>
                    <a:lstStyle/>
                    <a:p>
                      <a:r>
                        <a:rPr lang="en-US"/>
                        <a:t>Pages algrisim </a:t>
                      </a:r>
                    </a:p>
                  </a:txBody>
                  <a:tcPr/>
                </a:tc>
                <a:tc>
                  <a:txBody>
                    <a:bodyPr/>
                    <a:lstStyle/>
                    <a:p>
                      <a:r>
                        <a:rPr lang="en-US"/>
                        <a:t>JAVA</a:t>
                      </a:r>
                    </a:p>
                  </a:txBody>
                  <a:tcPr/>
                </a:tc>
                <a:extLst>
                  <a:ext uri="{0D108BD9-81ED-4DB2-BD59-A6C34878D82A}">
                    <a16:rowId xmlns:a16="http://schemas.microsoft.com/office/drawing/2014/main" val="1143728882"/>
                  </a:ext>
                </a:extLst>
              </a:tr>
              <a:tr h="370840">
                <a:tc>
                  <a:txBody>
                    <a:bodyPr/>
                    <a:lstStyle/>
                    <a:p>
                      <a:pPr lvl="0">
                        <a:buNone/>
                      </a:pPr>
                      <a:r>
                        <a:rPr lang="en-US" sz="1800" b="0" i="0" u="none" strike="noStrike" noProof="0">
                          <a:solidFill>
                            <a:schemeClr val="tx1">
                              <a:lumMod val="75000"/>
                              <a:lumOff val="25000"/>
                            </a:schemeClr>
                          </a:solidFill>
                          <a:latin typeface="Calibri"/>
                        </a:rPr>
                        <a:t>Social functions</a:t>
                      </a:r>
                      <a:endParaRPr lang="en-US">
                        <a:solidFill>
                          <a:schemeClr val="tx1">
                            <a:lumMod val="75000"/>
                            <a:lumOff val="25000"/>
                          </a:schemeClr>
                        </a:solidFill>
                      </a:endParaRPr>
                    </a:p>
                  </a:txBody>
                  <a:tcPr/>
                </a:tc>
                <a:tc>
                  <a:txBody>
                    <a:bodyPr/>
                    <a:lstStyle/>
                    <a:p>
                      <a:r>
                        <a:rPr lang="en-US"/>
                        <a:t>Extrnal links</a:t>
                      </a:r>
                      <a:endParaRPr lang="en-US" dirty="0"/>
                    </a:p>
                  </a:txBody>
                  <a:tcPr/>
                </a:tc>
                <a:tc>
                  <a:txBody>
                    <a:bodyPr/>
                    <a:lstStyle/>
                    <a:p>
                      <a:r>
                        <a:rPr lang="en-US"/>
                        <a:t>JAVA</a:t>
                      </a:r>
                    </a:p>
                  </a:txBody>
                  <a:tcPr/>
                </a:tc>
                <a:extLst>
                  <a:ext uri="{0D108BD9-81ED-4DB2-BD59-A6C34878D82A}">
                    <a16:rowId xmlns:a16="http://schemas.microsoft.com/office/drawing/2014/main" val="986511506"/>
                  </a:ext>
                </a:extLst>
              </a:tr>
              <a:tr h="370839">
                <a:tc>
                  <a:txBody>
                    <a:bodyPr/>
                    <a:lstStyle/>
                    <a:p>
                      <a:pPr lvl="0">
                        <a:buNone/>
                      </a:pPr>
                      <a:r>
                        <a:rPr lang="en-US" sz="1800" b="0" i="0" u="none" strike="noStrike" noProof="0">
                          <a:solidFill>
                            <a:schemeClr val="tx1">
                              <a:lumMod val="75000"/>
                              <a:lumOff val="25000"/>
                            </a:schemeClr>
                          </a:solidFill>
                          <a:latin typeface="Calibri"/>
                        </a:rPr>
                        <a:t>Writing reviews</a:t>
                      </a:r>
                      <a:endParaRPr lang="en-US">
                        <a:solidFill>
                          <a:schemeClr val="tx1">
                            <a:lumMod val="75000"/>
                            <a:lumOff val="25000"/>
                          </a:schemeClr>
                        </a:solidFill>
                      </a:endParaRPr>
                    </a:p>
                  </a:txBody>
                  <a:tcPr/>
                </a:tc>
                <a:tc>
                  <a:txBody>
                    <a:bodyPr/>
                    <a:lstStyle/>
                    <a:p>
                      <a:pPr lvl="0">
                        <a:buNone/>
                      </a:pPr>
                      <a:r>
                        <a:rPr lang="en-US"/>
                        <a:t>Writing functions</a:t>
                      </a:r>
                      <a:endParaRPr lang="en-US" dirty="0"/>
                    </a:p>
                  </a:txBody>
                  <a:tcPr/>
                </a:tc>
                <a:tc>
                  <a:txBody>
                    <a:bodyPr/>
                    <a:lstStyle/>
                    <a:p>
                      <a:pPr lvl="0">
                        <a:buNone/>
                      </a:pPr>
                      <a:r>
                        <a:rPr lang="en-US"/>
                        <a:t>JAVA</a:t>
                      </a:r>
                      <a:endParaRPr lang="en-US" dirty="0"/>
                    </a:p>
                  </a:txBody>
                  <a:tcPr/>
                </a:tc>
                <a:extLst>
                  <a:ext uri="{0D108BD9-81ED-4DB2-BD59-A6C34878D82A}">
                    <a16:rowId xmlns:a16="http://schemas.microsoft.com/office/drawing/2014/main" val="1593751381"/>
                  </a:ext>
                </a:extLst>
              </a:tr>
              <a:tr h="370838">
                <a:tc>
                  <a:txBody>
                    <a:bodyPr/>
                    <a:lstStyle/>
                    <a:p>
                      <a:pPr lvl="0">
                        <a:buNone/>
                      </a:pPr>
                      <a:r>
                        <a:rPr lang="en-US" sz="1800" b="0" i="0" u="none" strike="noStrike" noProof="0">
                          <a:solidFill>
                            <a:schemeClr val="tx1">
                              <a:lumMod val="75000"/>
                              <a:lumOff val="25000"/>
                            </a:schemeClr>
                          </a:solidFill>
                          <a:latin typeface="Calibri"/>
                        </a:rPr>
                        <a:t>Prptecting personal data </a:t>
                      </a:r>
                      <a:endParaRPr lang="en-US">
                        <a:solidFill>
                          <a:schemeClr val="tx1">
                            <a:lumMod val="75000"/>
                            <a:lumOff val="25000"/>
                          </a:schemeClr>
                        </a:solidFill>
                      </a:endParaRPr>
                    </a:p>
                  </a:txBody>
                  <a:tcPr/>
                </a:tc>
                <a:tc>
                  <a:txBody>
                    <a:bodyPr/>
                    <a:lstStyle/>
                    <a:p>
                      <a:pPr lvl="0">
                        <a:buNone/>
                      </a:pPr>
                      <a:r>
                        <a:rPr lang="en-US"/>
                        <a:t>P</a:t>
                      </a:r>
                      <a:r>
                        <a:rPr lang="en-US" sz="1800" b="0" i="0" u="none" strike="noStrike" noProof="0">
                          <a:solidFill>
                            <a:srgbClr val="000000"/>
                          </a:solidFill>
                          <a:latin typeface="Calibri"/>
                        </a:rPr>
                        <a:t>rivacy protection</a:t>
                      </a:r>
                      <a:endParaRPr lang="en-US" dirty="0"/>
                    </a:p>
                  </a:txBody>
                  <a:tcPr/>
                </a:tc>
                <a:tc>
                  <a:txBody>
                    <a:bodyPr/>
                    <a:lstStyle/>
                    <a:p>
                      <a:pPr lvl="0">
                        <a:buNone/>
                      </a:pPr>
                      <a:r>
                        <a:rPr lang="en-US"/>
                        <a:t>JAVA</a:t>
                      </a:r>
                      <a:endParaRPr lang="en-US" dirty="0"/>
                    </a:p>
                  </a:txBody>
                  <a:tcPr/>
                </a:tc>
                <a:extLst>
                  <a:ext uri="{0D108BD9-81ED-4DB2-BD59-A6C34878D82A}">
                    <a16:rowId xmlns:a16="http://schemas.microsoft.com/office/drawing/2014/main" val="2693916102"/>
                  </a:ext>
                </a:extLst>
              </a:tr>
            </a:tbl>
          </a:graphicData>
        </a:graphic>
      </p:graphicFrame>
    </p:spTree>
    <p:extLst>
      <p:ext uri="{BB962C8B-B14F-4D97-AF65-F5344CB8AC3E}">
        <p14:creationId xmlns:p14="http://schemas.microsoft.com/office/powerpoint/2010/main" val="2210416581"/>
      </p:ext>
    </p:extLst>
  </p:cSld>
  <p:clrMapOvr>
    <a:masterClrMapping/>
  </p:clrMapOvr>
  <p:transition spd="slow" advClick="0" advTm="3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l="1467" t="5493" r="1467" b="19443"/>
          <a:stretch>
            <a:fillRect/>
          </a:stretch>
        </p:blipFill>
        <p:spPr>
          <a:xfrm>
            <a:off x="7917598" y="3392129"/>
            <a:ext cx="2545108" cy="2952328"/>
          </a:xfrm>
          <a:custGeom>
            <a:avLst/>
            <a:gdLst>
              <a:gd name="connsiteX0" fmla="*/ 1272554 w 2545108"/>
              <a:gd name="connsiteY0" fmla="*/ 0 h 2952328"/>
              <a:gd name="connsiteX1" fmla="*/ 2545108 w 2545108"/>
              <a:gd name="connsiteY1" fmla="*/ 694331 h 2952328"/>
              <a:gd name="connsiteX2" fmla="*/ 2545108 w 2545108"/>
              <a:gd name="connsiteY2" fmla="*/ 2257997 h 2952328"/>
              <a:gd name="connsiteX3" fmla="*/ 1272554 w 2545108"/>
              <a:gd name="connsiteY3" fmla="*/ 2952328 h 2952328"/>
              <a:gd name="connsiteX4" fmla="*/ 0 w 2545108"/>
              <a:gd name="connsiteY4" fmla="*/ 2257997 h 2952328"/>
              <a:gd name="connsiteX5" fmla="*/ 0 w 2545108"/>
              <a:gd name="connsiteY5" fmla="*/ 694331 h 295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108" h="2952328">
                <a:moveTo>
                  <a:pt x="1272554" y="0"/>
                </a:moveTo>
                <a:lnTo>
                  <a:pt x="2545108" y="694331"/>
                </a:lnTo>
                <a:lnTo>
                  <a:pt x="2545108" y="2257997"/>
                </a:lnTo>
                <a:lnTo>
                  <a:pt x="1272554" y="2952328"/>
                </a:lnTo>
                <a:lnTo>
                  <a:pt x="0" y="2257997"/>
                </a:lnTo>
                <a:lnTo>
                  <a:pt x="0" y="694331"/>
                </a:lnTo>
                <a:close/>
              </a:path>
            </a:pathLst>
          </a:custGeom>
        </p:spPr>
      </p:pic>
      <p:sp>
        <p:nvSpPr>
          <p:cNvPr id="11" name="自由: 形状 10"/>
          <p:cNvSpPr/>
          <p:nvPr/>
        </p:nvSpPr>
        <p:spPr>
          <a:xfrm>
            <a:off x="5097986" y="752414"/>
            <a:ext cx="4896544" cy="4896544"/>
          </a:xfrm>
          <a:custGeom>
            <a:avLst/>
            <a:gdLst>
              <a:gd name="connsiteX0" fmla="*/ 0 w 4896544"/>
              <a:gd name="connsiteY0" fmla="*/ 0 h 4896544"/>
              <a:gd name="connsiteX1" fmla="*/ 4896544 w 4896544"/>
              <a:gd name="connsiteY1" fmla="*/ 0 h 4896544"/>
              <a:gd name="connsiteX2" fmla="*/ 4896544 w 4896544"/>
              <a:gd name="connsiteY2" fmla="*/ 3093530 h 4896544"/>
              <a:gd name="connsiteX3" fmla="*/ 4618322 w 4896544"/>
              <a:gd name="connsiteY3" fmla="*/ 3093530 h 4896544"/>
              <a:gd name="connsiteX4" fmla="*/ 4618322 w 4896544"/>
              <a:gd name="connsiteY4" fmla="*/ 278222 h 4896544"/>
              <a:gd name="connsiteX5" fmla="*/ 278222 w 4896544"/>
              <a:gd name="connsiteY5" fmla="*/ 278222 h 4896544"/>
              <a:gd name="connsiteX6" fmla="*/ 278222 w 4896544"/>
              <a:gd name="connsiteY6" fmla="*/ 4618322 h 4896544"/>
              <a:gd name="connsiteX7" fmla="*/ 2008515 w 4896544"/>
              <a:gd name="connsiteY7" fmla="*/ 4618322 h 4896544"/>
              <a:gd name="connsiteX8" fmla="*/ 2008515 w 4896544"/>
              <a:gd name="connsiteY8" fmla="*/ 4896544 h 4896544"/>
              <a:gd name="connsiteX9" fmla="*/ 0 w 4896544"/>
              <a:gd name="connsiteY9" fmla="*/ 4896544 h 48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6544" h="4896544">
                <a:moveTo>
                  <a:pt x="0" y="0"/>
                </a:moveTo>
                <a:lnTo>
                  <a:pt x="4896544" y="0"/>
                </a:lnTo>
                <a:lnTo>
                  <a:pt x="4896544" y="3093530"/>
                </a:lnTo>
                <a:lnTo>
                  <a:pt x="4618322" y="3093530"/>
                </a:lnTo>
                <a:lnTo>
                  <a:pt x="4618322" y="278222"/>
                </a:lnTo>
                <a:lnTo>
                  <a:pt x="278222" y="278222"/>
                </a:lnTo>
                <a:lnTo>
                  <a:pt x="278222" y="4618322"/>
                </a:lnTo>
                <a:lnTo>
                  <a:pt x="2008515" y="4618322"/>
                </a:lnTo>
                <a:lnTo>
                  <a:pt x="2008515" y="4896544"/>
                </a:lnTo>
                <a:lnTo>
                  <a:pt x="0" y="4896544"/>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p:nvSpPr>
        <p:spPr>
          <a:xfrm>
            <a:off x="613294" y="1363341"/>
            <a:ext cx="7802240" cy="2054879"/>
          </a:xfrm>
          <a:prstGeom prst="rect">
            <a:avLst/>
          </a:prstGeom>
        </p:spPr>
        <p:txBody>
          <a:bodyPr wrap="square" anchor="t">
            <a:spAutoFit/>
          </a:bodyPr>
          <a:lstStyle/>
          <a:p>
            <a:pPr>
              <a:lnSpc>
                <a:spcPct val="110000"/>
              </a:lnSpc>
            </a:pPr>
            <a:r>
              <a:rPr lang="en-US" altLang="zh-CN" sz="2800" spc="300" dirty="0">
                <a:latin typeface="Franklin Gothic Demi Cond"/>
                <a:ea typeface="Simsun"/>
              </a:rPr>
              <a:t>RICHAEL</a:t>
            </a:r>
          </a:p>
          <a:p>
            <a:pPr>
              <a:lnSpc>
                <a:spcPct val="110000"/>
              </a:lnSpc>
            </a:pPr>
            <a:r>
              <a:rPr lang="en-US" altLang="zh-CN" sz="2800" spc="300" dirty="0">
                <a:solidFill>
                  <a:schemeClr val="bg1">
                    <a:lumMod val="65000"/>
                  </a:schemeClr>
                </a:solidFill>
                <a:latin typeface="Franklin Gothic Demi Cond"/>
                <a:ea typeface="Simsun"/>
              </a:rPr>
              <a:t>"I NEED QUICK, CLEAR ANSWERS"</a:t>
            </a:r>
          </a:p>
          <a:p>
            <a:pPr>
              <a:lnSpc>
                <a:spcPct val="110000"/>
              </a:lnSpc>
            </a:pPr>
            <a:r>
              <a:rPr lang="en-US" altLang="zh-CN" sz="2000" spc="300" dirty="0">
                <a:solidFill>
                  <a:schemeClr val="bg1">
                    <a:lumMod val="65000"/>
                  </a:schemeClr>
                </a:solidFill>
                <a:latin typeface="Franklin Gothic Demi Cond"/>
                <a:ea typeface="Simsun"/>
              </a:rPr>
              <a:t>RICHAEL IS INTERSTED IN LEARNING HOW SHE CAN TURN HER HOBBY OF COMBINE INTERDISAPLINE KNOWLEDGE INTO A BUSINESS.</a:t>
            </a:r>
            <a:endParaRPr lang="en-US" altLang="zh-CN" sz="2000" spc="300" dirty="0">
              <a:solidFill>
                <a:schemeClr val="bg1">
                  <a:lumMod val="65000"/>
                </a:schemeClr>
              </a:solidFill>
              <a:latin typeface="Franklin Gothic Demi Cond" panose="020B0706030402020204" pitchFamily="34" charset="0"/>
              <a:ea typeface="Simsun"/>
            </a:endParaRPr>
          </a:p>
        </p:txBody>
      </p:sp>
      <p:sp>
        <p:nvSpPr>
          <p:cNvPr id="7" name="矩形 12">
            <a:extLst>
              <a:ext uri="{FF2B5EF4-FFF2-40B4-BE49-F238E27FC236}">
                <a16:creationId xmlns:a16="http://schemas.microsoft.com/office/drawing/2014/main" id="{2845A724-63CF-4A6F-9DD7-357B9FD041D1}"/>
              </a:ext>
            </a:extLst>
          </p:cNvPr>
          <p:cNvSpPr/>
          <p:nvPr/>
        </p:nvSpPr>
        <p:spPr>
          <a:xfrm>
            <a:off x="539552" y="3452697"/>
            <a:ext cx="7322919" cy="3374257"/>
          </a:xfrm>
          <a:prstGeom prst="rect">
            <a:avLst/>
          </a:prstGeom>
        </p:spPr>
        <p:txBody>
          <a:bodyPr wrap="square" anchor="t">
            <a:spAutoFit/>
          </a:bodyPr>
          <a:lstStyle/>
          <a:p>
            <a:pPr>
              <a:lnSpc>
                <a:spcPct val="110000"/>
              </a:lnSpc>
            </a:pPr>
            <a:r>
              <a:rPr lang="en-US" altLang="zh-CN" sz="2400" spc="300" dirty="0">
                <a:latin typeface="Franklin Gothic Demi Cond"/>
                <a:ea typeface="Simsun"/>
              </a:rPr>
              <a:t>AGE</a:t>
            </a:r>
            <a:r>
              <a:rPr lang="en-US" altLang="zh-CN" sz="2400" spc="300" dirty="0">
                <a:solidFill>
                  <a:schemeClr val="bg1">
                    <a:lumMod val="65000"/>
                  </a:schemeClr>
                </a:solidFill>
                <a:latin typeface="Franklin Gothic Demi Cond"/>
                <a:ea typeface="Simsun"/>
              </a:rPr>
              <a:t>:24              </a:t>
            </a:r>
            <a:r>
              <a:rPr lang="en-US" sz="2400" spc="300" dirty="0">
                <a:solidFill>
                  <a:srgbClr val="000000"/>
                </a:solidFill>
                <a:latin typeface="Franklin Gothic Demi Cond"/>
                <a:ea typeface="Simsun"/>
              </a:rPr>
              <a:t>FAMILY:</a:t>
            </a:r>
            <a:r>
              <a:rPr lang="en-US" sz="2400" spc="300" dirty="0">
                <a:solidFill>
                  <a:schemeClr val="bg1">
                    <a:lumMod val="65000"/>
                  </a:schemeClr>
                </a:solidFill>
                <a:latin typeface="Franklin Gothic Demi Cond"/>
                <a:ea typeface="Simsun"/>
              </a:rPr>
              <a:t> MARRIED</a:t>
            </a:r>
            <a:endParaRPr lang="en-US" altLang="zh-CN" sz="2400" spc="300" dirty="0">
              <a:solidFill>
                <a:schemeClr val="bg1">
                  <a:lumMod val="65000"/>
                </a:schemeClr>
              </a:solidFill>
              <a:latin typeface="Franklin Gothic Demi Cond" panose="020B0706030402020204" pitchFamily="34" charset="0"/>
              <a:ea typeface="Simsun" panose="02010600030101010101" pitchFamily="2" charset="-122"/>
            </a:endParaRPr>
          </a:p>
          <a:p>
            <a:pPr>
              <a:lnSpc>
                <a:spcPct val="110000"/>
              </a:lnSpc>
            </a:pPr>
            <a:r>
              <a:rPr lang="en-US" altLang="zh-CN" sz="2400" spc="300" dirty="0">
                <a:latin typeface="Franklin Gothic Demi Cond"/>
                <a:ea typeface="Simsun"/>
              </a:rPr>
              <a:t>OCCUPATION</a:t>
            </a:r>
            <a:r>
              <a:rPr lang="en-US" altLang="zh-CN" sz="2400" spc="300" dirty="0">
                <a:solidFill>
                  <a:schemeClr val="bg1">
                    <a:lumMod val="65000"/>
                  </a:schemeClr>
                </a:solidFill>
                <a:latin typeface="Franklin Gothic Demi Cond"/>
                <a:ea typeface="Simsun"/>
              </a:rPr>
              <a:t>: COFFEE MAKER</a:t>
            </a:r>
            <a:endParaRPr lang="en-US" altLang="zh-CN" sz="2400" spc="300" dirty="0">
              <a:solidFill>
                <a:schemeClr val="bg1">
                  <a:lumMod val="65000"/>
                </a:schemeClr>
              </a:solidFill>
              <a:latin typeface="Franklin Gothic Demi Cond" panose="020B0706030402020204" pitchFamily="34" charset="0"/>
              <a:ea typeface="Simsun" panose="02010600030101010101" pitchFamily="2" charset="-122"/>
            </a:endParaRPr>
          </a:p>
          <a:p>
            <a:pPr>
              <a:lnSpc>
                <a:spcPct val="110000"/>
              </a:lnSpc>
            </a:pPr>
            <a:r>
              <a:rPr lang="en-US" altLang="zh-CN" sz="2400" spc="300" dirty="0">
                <a:latin typeface="Franklin Gothic Demi Cond"/>
                <a:ea typeface="Simsun"/>
              </a:rPr>
              <a:t>TECHNICAL PROFILE:</a:t>
            </a:r>
            <a:r>
              <a:rPr lang="en-US" altLang="zh-CN" sz="2400" spc="300" dirty="0">
                <a:solidFill>
                  <a:schemeClr val="bg1">
                    <a:lumMod val="65000"/>
                  </a:schemeClr>
                </a:solidFill>
                <a:latin typeface="Franklin Gothic Demi Cond"/>
                <a:ea typeface="Simsun"/>
              </a:rPr>
              <a:t>Macbook,iphone8,30-35 hours/week online</a:t>
            </a:r>
          </a:p>
          <a:p>
            <a:pPr>
              <a:lnSpc>
                <a:spcPct val="110000"/>
              </a:lnSpc>
            </a:pPr>
            <a:r>
              <a:rPr lang="en-US" altLang="zh-CN" sz="2400" spc="300" dirty="0">
                <a:latin typeface="Franklin Gothic Demi Cond"/>
                <a:ea typeface="Simsun"/>
              </a:rPr>
              <a:t>INTERNET USE: </a:t>
            </a:r>
            <a:r>
              <a:rPr lang="en-US" altLang="zh-CN" sz="2400" spc="300" dirty="0">
                <a:solidFill>
                  <a:schemeClr val="bg1">
                    <a:lumMod val="65000"/>
                  </a:schemeClr>
                </a:solidFill>
                <a:latin typeface="Franklin Gothic Demi Cond"/>
                <a:ea typeface="Simsun"/>
              </a:rPr>
              <a:t>40%laptop 60%mobile, reading, shopping</a:t>
            </a:r>
          </a:p>
          <a:p>
            <a:pPr>
              <a:lnSpc>
                <a:spcPct val="110000"/>
              </a:lnSpc>
            </a:pPr>
            <a:r>
              <a:rPr lang="en-US" altLang="zh-CN" sz="2400" spc="300" dirty="0">
                <a:solidFill>
                  <a:schemeClr val="tx1">
                    <a:lumMod val="95000"/>
                    <a:lumOff val="5000"/>
                  </a:schemeClr>
                </a:solidFill>
                <a:latin typeface="Franklin Gothic Demi Cond"/>
                <a:ea typeface="Simsun"/>
              </a:rPr>
              <a:t>FAVOURITE APP:</a:t>
            </a:r>
          </a:p>
          <a:p>
            <a:pPr>
              <a:lnSpc>
                <a:spcPct val="110000"/>
              </a:lnSpc>
            </a:pPr>
            <a:endParaRPr lang="en-US" altLang="zh-CN" sz="2800" spc="300" dirty="0">
              <a:solidFill>
                <a:schemeClr val="tx1">
                  <a:lumMod val="65000"/>
                  <a:lumOff val="35000"/>
                </a:schemeClr>
              </a:solidFill>
              <a:latin typeface="Franklin Gothic Demi Cond"/>
              <a:ea typeface="Simsun"/>
            </a:endParaRPr>
          </a:p>
        </p:txBody>
      </p:sp>
      <p:sp>
        <p:nvSpPr>
          <p:cNvPr id="2" name="矩形 18">
            <a:extLst>
              <a:ext uri="{FF2B5EF4-FFF2-40B4-BE49-F238E27FC236}">
                <a16:creationId xmlns:a16="http://schemas.microsoft.com/office/drawing/2014/main" id="{4F77DE9F-73C5-41A8-865F-F3084F672F99}"/>
              </a:ext>
            </a:extLst>
          </p:cNvPr>
          <p:cNvSpPr/>
          <p:nvPr/>
        </p:nvSpPr>
        <p:spPr>
          <a:xfrm>
            <a:off x="1570594" y="273095"/>
            <a:ext cx="7883231" cy="830997"/>
          </a:xfrm>
          <a:prstGeom prst="rect">
            <a:avLst/>
          </a:prstGeom>
        </p:spPr>
        <p:txBody>
          <a:bodyPr wrap="square" anchor="t">
            <a:spAutoFit/>
          </a:bodyPr>
          <a:lstStyle/>
          <a:p>
            <a:pPr algn="ctr" latinLnBrk="1"/>
            <a:r>
              <a:rPr lang="en-US" altLang="zh-CN" sz="4800" dirty="0">
                <a:solidFill>
                  <a:schemeClr val="tx1">
                    <a:lumMod val="75000"/>
                    <a:lumOff val="25000"/>
                  </a:schemeClr>
                </a:solidFill>
                <a:latin typeface="Britannic Bold"/>
                <a:ea typeface="Microsoft YaHei UI"/>
                <a:cs typeface="Segoe UI Semilight"/>
              </a:rPr>
              <a:t>STRATEGY PLANE-- PERSONA</a:t>
            </a:r>
            <a:endParaRPr lang="en-US" altLang="zh-CN" sz="4800" dirty="0">
              <a:solidFill>
                <a:schemeClr val="tx1">
                  <a:lumMod val="75000"/>
                  <a:lumOff val="25000"/>
                </a:schemeClr>
              </a:solidFill>
              <a:latin typeface="Britannic Bold" panose="020B0903060703020204" pitchFamily="34" charset="0"/>
              <a:ea typeface="Microsoft YaHei UI" panose="020B0503020204020204" pitchFamily="34" charset="-122"/>
              <a:cs typeface="Segoe UI Semilight" panose="020B0402040204020203" pitchFamily="34" charset="0"/>
            </a:endParaRPr>
          </a:p>
        </p:txBody>
      </p:sp>
      <p:pic>
        <p:nvPicPr>
          <p:cNvPr id="3" name="Picture 3">
            <a:extLst>
              <a:ext uri="{FF2B5EF4-FFF2-40B4-BE49-F238E27FC236}">
                <a16:creationId xmlns:a16="http://schemas.microsoft.com/office/drawing/2014/main" id="{8E85F528-DCBB-46A5-8D29-506152B2BC3A}"/>
              </a:ext>
            </a:extLst>
          </p:cNvPr>
          <p:cNvPicPr>
            <a:picLocks noChangeAspect="1"/>
          </p:cNvPicPr>
          <p:nvPr/>
        </p:nvPicPr>
        <p:blipFill>
          <a:blip r:embed="rId3"/>
          <a:stretch>
            <a:fillRect/>
          </a:stretch>
        </p:blipFill>
        <p:spPr>
          <a:xfrm>
            <a:off x="3460955" y="5872778"/>
            <a:ext cx="1066800" cy="790575"/>
          </a:xfrm>
          <a:prstGeom prst="rect">
            <a:avLst/>
          </a:prstGeom>
        </p:spPr>
      </p:pic>
      <p:pic>
        <p:nvPicPr>
          <p:cNvPr id="5" name="Picture 5" descr="A close up of a sign&#10;&#10;Description generated with very high confidence">
            <a:extLst>
              <a:ext uri="{FF2B5EF4-FFF2-40B4-BE49-F238E27FC236}">
                <a16:creationId xmlns:a16="http://schemas.microsoft.com/office/drawing/2014/main" id="{7EE95B17-0559-4486-AD51-EB4BC812E2AF}"/>
              </a:ext>
            </a:extLst>
          </p:cNvPr>
          <p:cNvPicPr>
            <a:picLocks noChangeAspect="1"/>
          </p:cNvPicPr>
          <p:nvPr/>
        </p:nvPicPr>
        <p:blipFill>
          <a:blip r:embed="rId4"/>
          <a:stretch>
            <a:fillRect/>
          </a:stretch>
        </p:blipFill>
        <p:spPr>
          <a:xfrm>
            <a:off x="5373636" y="5872778"/>
            <a:ext cx="781050" cy="790575"/>
          </a:xfrm>
          <a:prstGeom prst="rect">
            <a:avLst/>
          </a:prstGeom>
        </p:spPr>
      </p:pic>
    </p:spTree>
    <p:extLst>
      <p:ext uri="{BB962C8B-B14F-4D97-AF65-F5344CB8AC3E}">
        <p14:creationId xmlns:p14="http://schemas.microsoft.com/office/powerpoint/2010/main" val="401445556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pic>
        <p:nvPicPr>
          <p:cNvPr id="11" name="图片 10"/>
          <p:cNvPicPr>
            <a:picLocks noChangeAspect="1"/>
          </p:cNvPicPr>
          <p:nvPr/>
        </p:nvPicPr>
        <p:blipFill rotWithShape="1">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saturation sat="200000"/>
                    </a14:imgEffect>
                    <a14:imgEffect>
                      <a14:brightnessContrast bright="15000" contrast="9000"/>
                    </a14:imgEffect>
                  </a14:imgLayer>
                </a14:imgProps>
              </a:ext>
              <a:ext uri="{28A0092B-C50C-407E-A947-70E740481C1C}">
                <a14:useLocalDpi xmlns:a14="http://schemas.microsoft.com/office/drawing/2010/main" val="0"/>
              </a:ext>
            </a:extLst>
          </a:blip>
          <a:srcRect t="50000" r="18504"/>
          <a:stretch/>
        </p:blipFill>
        <p:spPr>
          <a:xfrm>
            <a:off x="3431704" y="3429000"/>
            <a:ext cx="8784976" cy="3429000"/>
          </a:xfrm>
          <a:prstGeom prst="rect">
            <a:avLst/>
          </a:prstGeom>
        </p:spPr>
      </p:pic>
      <p:sp>
        <p:nvSpPr>
          <p:cNvPr id="9" name="矩形 8"/>
          <p:cNvSpPr/>
          <p:nvPr/>
        </p:nvSpPr>
        <p:spPr>
          <a:xfrm>
            <a:off x="5522772" y="966216"/>
            <a:ext cx="4540974" cy="830997"/>
          </a:xfrm>
          <a:prstGeom prst="rect">
            <a:avLst/>
          </a:prstGeom>
        </p:spPr>
        <p:txBody>
          <a:bodyPr wrap="square" anchor="t">
            <a:spAutoFit/>
          </a:bodyPr>
          <a:lstStyle/>
          <a:p>
            <a:pPr algn="dist" latinLnBrk="1"/>
            <a:r>
              <a:rPr lang="en-US" sz="4800" b="1" dirty="0">
                <a:solidFill>
                  <a:schemeClr val="tx1">
                    <a:lumMod val="75000"/>
                    <a:lumOff val="25000"/>
                  </a:schemeClr>
                </a:solidFill>
                <a:latin typeface="Segoe UI Semilight"/>
                <a:ea typeface="Cambria Math"/>
                <a:cs typeface="Segoe UI Semilight"/>
              </a:rPr>
              <a:t>Structure Plane</a:t>
            </a:r>
            <a:endParaRPr lang="en-US" sz="4800" b="1" i="0"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1569660"/>
          </a:xfrm>
          <a:prstGeom prst="rect">
            <a:avLst/>
          </a:prstGeom>
        </p:spPr>
        <p:txBody>
          <a:bodyPr wrap="square" anchor="t">
            <a:spAutoFit/>
          </a:bodyPr>
          <a:lstStyle/>
          <a:p>
            <a:pPr algn="dist" latinLnBrk="1"/>
            <a:r>
              <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rPr>
              <a:t>2</a:t>
            </a:r>
          </a:p>
          <a:p>
            <a:pPr algn="dist" latinLnBrk="1"/>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2" name="矩形 11"/>
          <p:cNvSpPr/>
          <p:nvPr/>
        </p:nvSpPr>
        <p:spPr>
          <a:xfrm>
            <a:off x="479376" y="5412125"/>
            <a:ext cx="2317060" cy="369332"/>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 structure plane</a:t>
            </a:r>
            <a:endParaRPr lang="zh-CN" altLang="en-US"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
        <p:nvSpPr>
          <p:cNvPr id="13" name="矩形 11">
            <a:extLst>
              <a:ext uri="{FF2B5EF4-FFF2-40B4-BE49-F238E27FC236}">
                <a16:creationId xmlns:a16="http://schemas.microsoft.com/office/drawing/2014/main" id="{FBC8782A-FFF5-4D3E-A61E-2F8DD08E6034}"/>
              </a:ext>
            </a:extLst>
          </p:cNvPr>
          <p:cNvSpPr/>
          <p:nvPr/>
        </p:nvSpPr>
        <p:spPr>
          <a:xfrm>
            <a:off x="6636826" y="1872511"/>
            <a:ext cx="2612027" cy="1200329"/>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 </a:t>
            </a:r>
            <a:r>
              <a:rPr lang="en-US" altLang="zh-CN" sz="2400" dirty="0">
                <a:solidFill>
                  <a:schemeClr val="tx1">
                    <a:lumMod val="75000"/>
                    <a:lumOff val="25000"/>
                  </a:schemeClr>
                </a:solidFill>
                <a:latin typeface="Browallia New"/>
                <a:ea typeface="宋体"/>
                <a:cs typeface="Browallia New"/>
              </a:rPr>
              <a:t>Conceptual Models</a:t>
            </a:r>
          </a:p>
          <a:p>
            <a:pPr algn="ctr"/>
            <a:r>
              <a:rPr lang="en-US" altLang="zh-CN" sz="2400" dirty="0">
                <a:solidFill>
                  <a:schemeClr val="tx1">
                    <a:lumMod val="75000"/>
                    <a:lumOff val="25000"/>
                  </a:schemeClr>
                </a:solidFill>
                <a:latin typeface="Browallia New"/>
                <a:ea typeface="宋体"/>
                <a:cs typeface="Browallia New"/>
              </a:rPr>
              <a:t>Error handling</a:t>
            </a:r>
          </a:p>
          <a:p>
            <a:pPr algn="ctr"/>
            <a:r>
              <a:rPr lang="en-US" altLang="zh-CN" sz="2400" dirty="0">
                <a:solidFill>
                  <a:schemeClr val="tx1">
                    <a:lumMod val="75000"/>
                    <a:lumOff val="25000"/>
                  </a:schemeClr>
                </a:solidFill>
                <a:latin typeface="Browallia New"/>
                <a:ea typeface="宋体"/>
                <a:cs typeface="Browallia New"/>
              </a:rPr>
              <a:t>Information Architecture</a:t>
            </a:r>
            <a:endParaRPr lang="en-US" altLang="zh-CN" sz="2400" dirty="0" err="1">
              <a:solidFill>
                <a:schemeClr val="tx1">
                  <a:lumMod val="75000"/>
                  <a:lumOff val="25000"/>
                </a:schemeClr>
              </a:solidFill>
              <a:latin typeface="Browallia New" panose="020B0604020202020204" pitchFamily="34" charset="-34"/>
              <a:ea typeface="宋体"/>
              <a:cs typeface="Browallia New" panose="020B0604020202020204" pitchFamily="34" charset="-34"/>
            </a:endParaRPr>
          </a:p>
        </p:txBody>
      </p:sp>
    </p:spTree>
    <p:extLst>
      <p:ext uri="{BB962C8B-B14F-4D97-AF65-F5344CB8AC3E}">
        <p14:creationId xmlns:p14="http://schemas.microsoft.com/office/powerpoint/2010/main" val="3297734865"/>
      </p:ext>
    </p:extLst>
  </p:cSld>
  <p:clrMapOvr>
    <a:masterClrMapping/>
  </p:clrMapOvr>
  <p:transition spd="slow" advClick="0" advTm="3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8859" b="6092"/>
          <a:stretch/>
        </p:blipFill>
        <p:spPr>
          <a:xfrm>
            <a:off x="6096000" y="3429000"/>
            <a:ext cx="6096000" cy="3429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096000" cy="3429000"/>
          </a:xfrm>
          <a:prstGeom prst="rect">
            <a:avLst/>
          </a:prstGeom>
        </p:spPr>
      </p:pic>
      <p:sp>
        <p:nvSpPr>
          <p:cNvPr id="4" name="矩形 3"/>
          <p:cNvSpPr/>
          <p:nvPr/>
        </p:nvSpPr>
        <p:spPr>
          <a:xfrm>
            <a:off x="7266792" y="313278"/>
            <a:ext cx="3742124" cy="707886"/>
          </a:xfrm>
          <a:prstGeom prst="rect">
            <a:avLst/>
          </a:prstGeom>
        </p:spPr>
        <p:txBody>
          <a:bodyPr wrap="square" anchor="t">
            <a:spAutoFit/>
          </a:bodyPr>
          <a:lstStyle/>
          <a:p>
            <a:pPr algn="ctr" latinLnBrk="1"/>
            <a:r>
              <a:rPr lang="en-US" altLang="zh-CN" sz="4000" b="1" dirty="0">
                <a:solidFill>
                  <a:schemeClr val="tx1">
                    <a:lumMod val="75000"/>
                    <a:lumOff val="25000"/>
                  </a:schemeClr>
                </a:solidFill>
                <a:latin typeface="Segoe UI Semilight"/>
                <a:ea typeface="Cambria Math"/>
                <a:cs typeface="Segoe UI Semilight"/>
              </a:rPr>
              <a:t>Ebrary App</a:t>
            </a:r>
            <a:endParaRPr lang="en-US" altLang="zh-CN" sz="40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5" name="矩形 4"/>
          <p:cNvSpPr/>
          <p:nvPr/>
        </p:nvSpPr>
        <p:spPr>
          <a:xfrm>
            <a:off x="6647384" y="1329114"/>
            <a:ext cx="4993232" cy="1477328"/>
          </a:xfrm>
          <a:prstGeom prst="rect">
            <a:avLst/>
          </a:prstGeom>
        </p:spPr>
        <p:txBody>
          <a:bodyPr wrap="square" anchor="t">
            <a:spAutoFit/>
          </a:bodyPr>
          <a:lstStyle/>
          <a:p>
            <a:pPr marL="285750" indent="-285750" algn="ctr">
              <a:buFont typeface="Arial"/>
              <a:buChar char="•"/>
            </a:pPr>
            <a:r>
              <a:rPr lang="en-US" altLang="zh-CN" dirty="0">
                <a:solidFill>
                  <a:schemeClr val="tx1">
                    <a:lumMod val="75000"/>
                    <a:lumOff val="25000"/>
                  </a:schemeClr>
                </a:solidFill>
                <a:latin typeface="Browallia New"/>
                <a:ea typeface="宋体"/>
                <a:cs typeface="Browallia New"/>
              </a:rPr>
              <a:t>Search Bar</a:t>
            </a:r>
          </a:p>
          <a:p>
            <a:pPr marL="285750" indent="-285750" algn="ctr">
              <a:buFont typeface="Arial"/>
              <a:buChar char="•"/>
            </a:pPr>
            <a:r>
              <a:rPr lang="en-US" altLang="zh-CN" dirty="0">
                <a:solidFill>
                  <a:schemeClr val="tx1">
                    <a:lumMod val="75000"/>
                    <a:lumOff val="25000"/>
                  </a:schemeClr>
                </a:solidFill>
                <a:latin typeface="Browallia New"/>
                <a:ea typeface="宋体"/>
                <a:cs typeface="Browallia New"/>
              </a:rPr>
              <a:t>Slide up down/ page left right</a:t>
            </a:r>
          </a:p>
          <a:p>
            <a:pPr marL="285750" indent="-285750" algn="ctr">
              <a:buFont typeface="Arial"/>
              <a:buChar char="•"/>
            </a:pPr>
            <a:r>
              <a:rPr lang="en-US" altLang="zh-CN" dirty="0">
                <a:solidFill>
                  <a:schemeClr val="tx1">
                    <a:lumMod val="75000"/>
                    <a:lumOff val="25000"/>
                  </a:schemeClr>
                </a:solidFill>
                <a:latin typeface="Browallia New"/>
                <a:ea typeface="宋体"/>
                <a:cs typeface="Browallia New"/>
              </a:rPr>
              <a:t>Free reading for limited time</a:t>
            </a:r>
          </a:p>
          <a:p>
            <a:pPr marL="285750" indent="-285750" algn="ctr">
              <a:buFont typeface="Arial"/>
              <a:buChar char="•"/>
            </a:pPr>
            <a:r>
              <a:rPr lang="en-US" altLang="zh-CN" dirty="0" err="1">
                <a:solidFill>
                  <a:schemeClr val="tx1">
                    <a:lumMod val="75000"/>
                    <a:lumOff val="25000"/>
                  </a:schemeClr>
                </a:solidFill>
                <a:latin typeface="Browallia New"/>
                <a:ea typeface="宋体"/>
                <a:cs typeface="Browallia New"/>
              </a:rPr>
              <a:t>Infos</a:t>
            </a:r>
            <a:r>
              <a:rPr lang="en-US" altLang="zh-CN" dirty="0">
                <a:solidFill>
                  <a:schemeClr val="tx1">
                    <a:lumMod val="75000"/>
                    <a:lumOff val="25000"/>
                  </a:schemeClr>
                </a:solidFill>
                <a:latin typeface="Browallia New"/>
                <a:ea typeface="宋体"/>
                <a:cs typeface="Browallia New"/>
              </a:rPr>
              <a:t> in "reading life"</a:t>
            </a:r>
          </a:p>
          <a:p>
            <a:pPr marL="285750" indent="-285750" algn="ctr">
              <a:buFont typeface="Arial"/>
              <a:buChar char="•"/>
            </a:pPr>
            <a:r>
              <a:rPr lang="en-US" altLang="zh-CN" dirty="0">
                <a:solidFill>
                  <a:schemeClr val="tx1">
                    <a:lumMod val="75000"/>
                    <a:lumOff val="25000"/>
                  </a:schemeClr>
                </a:solidFill>
                <a:latin typeface="Browallia New"/>
                <a:ea typeface="宋体"/>
                <a:cs typeface="Browallia New"/>
              </a:rPr>
              <a:t>Charge account for books or better experience</a:t>
            </a:r>
          </a:p>
        </p:txBody>
      </p:sp>
      <p:sp>
        <p:nvSpPr>
          <p:cNvPr id="8" name="矩形 7"/>
          <p:cNvSpPr/>
          <p:nvPr/>
        </p:nvSpPr>
        <p:spPr>
          <a:xfrm>
            <a:off x="691471" y="3855312"/>
            <a:ext cx="5020316" cy="707886"/>
          </a:xfrm>
          <a:prstGeom prst="rect">
            <a:avLst/>
          </a:prstGeom>
        </p:spPr>
        <p:txBody>
          <a:bodyPr wrap="square" anchor="t">
            <a:spAutoFit/>
          </a:bodyPr>
          <a:lstStyle/>
          <a:p>
            <a:pPr algn="ctr" latinLnBrk="1"/>
            <a:r>
              <a:rPr lang="en-US" altLang="zh-CN" sz="4000" b="1" dirty="0">
                <a:solidFill>
                  <a:schemeClr val="tx1">
                    <a:lumMod val="75000"/>
                    <a:lumOff val="25000"/>
                  </a:schemeClr>
                </a:solidFill>
                <a:latin typeface="Segoe UI Semilight"/>
                <a:ea typeface="Cambria Math"/>
                <a:cs typeface="Segoe UI Semilight"/>
              </a:rPr>
              <a:t>Book Store</a:t>
            </a:r>
            <a:endParaRPr lang="en-US" altLang="zh-CN" sz="40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9" name="矩形 8"/>
          <p:cNvSpPr/>
          <p:nvPr/>
        </p:nvSpPr>
        <p:spPr>
          <a:xfrm>
            <a:off x="551384" y="4846567"/>
            <a:ext cx="4993232" cy="1477328"/>
          </a:xfrm>
          <a:prstGeom prst="rect">
            <a:avLst/>
          </a:prstGeom>
        </p:spPr>
        <p:txBody>
          <a:bodyPr wrap="square" anchor="t">
            <a:spAutoFit/>
          </a:bodyPr>
          <a:lstStyle/>
          <a:p>
            <a:pPr marL="285750" indent="-285750" algn="ctr">
              <a:buFont typeface="Arial"/>
              <a:buChar char="•"/>
            </a:pPr>
            <a:r>
              <a:rPr lang="en-US" altLang="zh-CN" dirty="0">
                <a:solidFill>
                  <a:schemeClr val="tx1">
                    <a:lumMod val="75000"/>
                    <a:lumOff val="25000"/>
                  </a:schemeClr>
                </a:solidFill>
                <a:latin typeface="Browallia New"/>
                <a:ea typeface="宋体"/>
                <a:cs typeface="Browallia New"/>
              </a:rPr>
              <a:t>Locate wanted books</a:t>
            </a:r>
          </a:p>
          <a:p>
            <a:pPr marL="285750" indent="-285750" algn="ctr">
              <a:buFont typeface="Arial"/>
              <a:buChar char="•"/>
            </a:pPr>
            <a:r>
              <a:rPr lang="en-US" altLang="zh-CN" dirty="0">
                <a:solidFill>
                  <a:schemeClr val="tx1">
                    <a:lumMod val="75000"/>
                    <a:lumOff val="25000"/>
                  </a:schemeClr>
                </a:solidFill>
                <a:latin typeface="Browallia New"/>
                <a:ea typeface="宋体"/>
                <a:cs typeface="Browallia New"/>
              </a:rPr>
              <a:t>Hardcopies </a:t>
            </a:r>
          </a:p>
          <a:p>
            <a:pPr marL="285750" indent="-285750" algn="ctr">
              <a:buFont typeface="Arial"/>
              <a:buChar char="•"/>
            </a:pPr>
            <a:r>
              <a:rPr lang="en-US" altLang="zh-CN" dirty="0">
                <a:solidFill>
                  <a:schemeClr val="tx1">
                    <a:lumMod val="75000"/>
                    <a:lumOff val="25000"/>
                  </a:schemeClr>
                </a:solidFill>
                <a:latin typeface="Browallia New"/>
                <a:ea typeface="宋体"/>
                <a:cs typeface="Browallia New"/>
              </a:rPr>
              <a:t>Read the book in store</a:t>
            </a:r>
          </a:p>
          <a:p>
            <a:pPr marL="285750" indent="-285750" algn="ctr">
              <a:buFont typeface="Arial"/>
              <a:buChar char="•"/>
            </a:pPr>
            <a:r>
              <a:rPr lang="en-US" altLang="zh-CN" dirty="0">
                <a:solidFill>
                  <a:schemeClr val="tx1">
                    <a:lumMod val="75000"/>
                    <a:lumOff val="25000"/>
                  </a:schemeClr>
                </a:solidFill>
                <a:latin typeface="Browallia New"/>
                <a:ea typeface="宋体"/>
                <a:cs typeface="Browallia New"/>
              </a:rPr>
              <a:t>Recommendations from table</a:t>
            </a:r>
          </a:p>
          <a:p>
            <a:pPr marL="285750" indent="-285750" algn="ctr">
              <a:buFont typeface="Arial"/>
              <a:buChar char="•"/>
            </a:pPr>
            <a:r>
              <a:rPr lang="en-US" altLang="zh-CN" dirty="0">
                <a:solidFill>
                  <a:schemeClr val="tx1">
                    <a:lumMod val="75000"/>
                    <a:lumOff val="25000"/>
                  </a:schemeClr>
                </a:solidFill>
                <a:latin typeface="Browallia New"/>
                <a:ea typeface="宋体"/>
                <a:cs typeface="Browallia New"/>
              </a:rPr>
              <a:t>Buy the books</a:t>
            </a:r>
            <a:endParaRPr lang="en-US" altLang="zh-CN" dirty="0">
              <a:solidFill>
                <a:schemeClr val="tx1">
                  <a:lumMod val="75000"/>
                  <a:lumOff val="25000"/>
                </a:schemeClr>
              </a:solidFill>
              <a:latin typeface="Browallia New" panose="020B0604020202020204" pitchFamily="34" charset="-34"/>
              <a:ea typeface="宋体"/>
              <a:cs typeface="Browallia New" panose="020B0604020202020204" pitchFamily="34" charset="-34"/>
            </a:endParaRPr>
          </a:p>
        </p:txBody>
      </p:sp>
      <p:sp>
        <p:nvSpPr>
          <p:cNvPr id="11" name="矩形 3">
            <a:extLst>
              <a:ext uri="{FF2B5EF4-FFF2-40B4-BE49-F238E27FC236}">
                <a16:creationId xmlns:a16="http://schemas.microsoft.com/office/drawing/2014/main" id="{45B8FFF9-F897-4C4C-AA5B-7B58CD6D31AB}"/>
              </a:ext>
            </a:extLst>
          </p:cNvPr>
          <p:cNvSpPr/>
          <p:nvPr/>
        </p:nvSpPr>
        <p:spPr>
          <a:xfrm>
            <a:off x="2633340" y="3017148"/>
            <a:ext cx="6913026" cy="830997"/>
          </a:xfrm>
          <a:prstGeom prst="rect">
            <a:avLst/>
          </a:prstGeom>
        </p:spPr>
        <p:txBody>
          <a:bodyPr wrap="square" anchor="t">
            <a:spAutoFit/>
          </a:bodyPr>
          <a:lstStyle/>
          <a:p>
            <a:pPr algn="ctr" latinLnBrk="1"/>
            <a:r>
              <a:rPr lang="en-US" altLang="zh-CN" sz="4800" b="1" dirty="0">
                <a:solidFill>
                  <a:schemeClr val="bg1">
                    <a:lumMod val="65000"/>
                  </a:schemeClr>
                </a:solidFill>
                <a:latin typeface="Segoe UI Semilight"/>
                <a:ea typeface="Cambria Math"/>
                <a:cs typeface="Segoe UI Semilight"/>
              </a:rPr>
              <a:t>CONCEPTU</a:t>
            </a:r>
            <a:r>
              <a:rPr lang="en-US" altLang="zh-CN" sz="4800" b="1" dirty="0">
                <a:solidFill>
                  <a:schemeClr val="tx1">
                    <a:lumMod val="75000"/>
                    <a:lumOff val="25000"/>
                  </a:schemeClr>
                </a:solidFill>
                <a:latin typeface="Segoe UI Semilight"/>
                <a:ea typeface="Cambria Math"/>
                <a:cs typeface="Segoe UI Semilight"/>
              </a:rPr>
              <a:t>AL MODELS</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Tree>
    <p:extLst>
      <p:ext uri="{BB962C8B-B14F-4D97-AF65-F5344CB8AC3E}">
        <p14:creationId xmlns:p14="http://schemas.microsoft.com/office/powerpoint/2010/main" val="448931633"/>
      </p:ext>
    </p:extLst>
  </p:cSld>
  <p:clrMapOvr>
    <a:masterClrMapping/>
  </p:clrMapOvr>
  <p:transition spd="slow" advClick="0" advTm="3000">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图表 20"/>
          <p:cNvGraphicFramePr/>
          <p:nvPr>
            <p:extLst>
              <p:ext uri="{D42A27DB-BD31-4B8C-83A1-F6EECF244321}">
                <p14:modId xmlns:p14="http://schemas.microsoft.com/office/powerpoint/2010/main" val="1041856232"/>
              </p:ext>
            </p:extLst>
          </p:nvPr>
        </p:nvGraphicFramePr>
        <p:xfrm>
          <a:off x="3457858" y="2115164"/>
          <a:ext cx="5265786" cy="3258052"/>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857755" y="666385"/>
            <a:ext cx="10427327" cy="830997"/>
          </a:xfrm>
          <a:prstGeom prst="rect">
            <a:avLst/>
          </a:prstGeom>
        </p:spPr>
        <p:txBody>
          <a:bodyPr wrap="square" anchor="t">
            <a:spAutoFit/>
          </a:bodyPr>
          <a:lstStyle/>
          <a:p>
            <a:pPr algn="ctr" latinLnBrk="1"/>
            <a:r>
              <a:rPr lang="en-US" altLang="zh-CN" sz="4800" dirty="0">
                <a:solidFill>
                  <a:schemeClr val="tx1">
                    <a:lumMod val="75000"/>
                    <a:lumOff val="25000"/>
                  </a:schemeClr>
                </a:solidFill>
                <a:latin typeface="Britannic Bold"/>
                <a:ea typeface="Microsoft YaHei UI"/>
                <a:cs typeface="Segoe UI Semilight"/>
              </a:rPr>
              <a:t>STRUCTUE PLANE—ERROR HANDLING</a:t>
            </a:r>
          </a:p>
        </p:txBody>
      </p:sp>
      <p:sp>
        <p:nvSpPr>
          <p:cNvPr id="17" name="任意多边形 5"/>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52AE33A8-C47A-47A9-A3FD-E692A8B110BB}"/>
              </a:ext>
            </a:extLst>
          </p:cNvPr>
          <p:cNvSpPr txBox="1"/>
          <p:nvPr/>
        </p:nvSpPr>
        <p:spPr>
          <a:xfrm>
            <a:off x="852949" y="1983657"/>
            <a:ext cx="274320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t> Ebrary app would automatically quit and restart as a serious mistake occurs  </a:t>
            </a:r>
          </a:p>
        </p:txBody>
      </p:sp>
      <p:sp>
        <p:nvSpPr>
          <p:cNvPr id="19" name="TextBox 18">
            <a:extLst>
              <a:ext uri="{FF2B5EF4-FFF2-40B4-BE49-F238E27FC236}">
                <a16:creationId xmlns:a16="http://schemas.microsoft.com/office/drawing/2014/main" id="{DBF51635-EE22-4165-8777-F7B721AF131C}"/>
              </a:ext>
            </a:extLst>
          </p:cNvPr>
          <p:cNvSpPr txBox="1"/>
          <p:nvPr/>
        </p:nvSpPr>
        <p:spPr>
          <a:xfrm>
            <a:off x="3519948" y="2389237"/>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1</a:t>
            </a:r>
          </a:p>
        </p:txBody>
      </p:sp>
      <p:sp>
        <p:nvSpPr>
          <p:cNvPr id="20" name="TextBox 19">
            <a:extLst>
              <a:ext uri="{FF2B5EF4-FFF2-40B4-BE49-F238E27FC236}">
                <a16:creationId xmlns:a16="http://schemas.microsoft.com/office/drawing/2014/main" id="{899D0D59-5A8D-4F76-BBFF-CF1C7D0394A5}"/>
              </a:ext>
            </a:extLst>
          </p:cNvPr>
          <p:cNvSpPr txBox="1"/>
          <p:nvPr/>
        </p:nvSpPr>
        <p:spPr>
          <a:xfrm>
            <a:off x="3519948" y="4294237"/>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3</a:t>
            </a:r>
          </a:p>
        </p:txBody>
      </p:sp>
      <p:sp>
        <p:nvSpPr>
          <p:cNvPr id="23" name="TextBox 22">
            <a:extLst>
              <a:ext uri="{FF2B5EF4-FFF2-40B4-BE49-F238E27FC236}">
                <a16:creationId xmlns:a16="http://schemas.microsoft.com/office/drawing/2014/main" id="{23FB3493-015A-40BF-BECA-41862E068A1F}"/>
              </a:ext>
            </a:extLst>
          </p:cNvPr>
          <p:cNvSpPr txBox="1"/>
          <p:nvPr/>
        </p:nvSpPr>
        <p:spPr>
          <a:xfrm>
            <a:off x="7588044" y="2389237"/>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2</a:t>
            </a:r>
          </a:p>
        </p:txBody>
      </p:sp>
      <p:sp>
        <p:nvSpPr>
          <p:cNvPr id="24" name="TextBox 23">
            <a:extLst>
              <a:ext uri="{FF2B5EF4-FFF2-40B4-BE49-F238E27FC236}">
                <a16:creationId xmlns:a16="http://schemas.microsoft.com/office/drawing/2014/main" id="{E9FA5C40-FDD2-4DDB-B4C1-DABA371537E1}"/>
              </a:ext>
            </a:extLst>
          </p:cNvPr>
          <p:cNvSpPr txBox="1"/>
          <p:nvPr/>
        </p:nvSpPr>
        <p:spPr>
          <a:xfrm>
            <a:off x="766916" y="4380269"/>
            <a:ext cx="2743200"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t>Confirmation message would come up on the screen before action when user clicks to pay for a book or top user account </a:t>
            </a:r>
          </a:p>
        </p:txBody>
      </p:sp>
      <p:sp>
        <p:nvSpPr>
          <p:cNvPr id="25" name="TextBox 24">
            <a:extLst>
              <a:ext uri="{FF2B5EF4-FFF2-40B4-BE49-F238E27FC236}">
                <a16:creationId xmlns:a16="http://schemas.microsoft.com/office/drawing/2014/main" id="{6FDAB6CB-82EB-435D-BFC4-0E20ECFB608A}"/>
              </a:ext>
            </a:extLst>
          </p:cNvPr>
          <p:cNvSpPr txBox="1"/>
          <p:nvPr/>
        </p:nvSpPr>
        <p:spPr>
          <a:xfrm>
            <a:off x="8313174" y="1983657"/>
            <a:ext cx="3038167"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An </a:t>
            </a:r>
            <a:r>
              <a:rPr lang="en-US" dirty="0" err="1"/>
              <a:t>unvisable</a:t>
            </a:r>
            <a:r>
              <a:rPr lang="en-US" dirty="0"/>
              <a:t> pages recorded function is embedded in Ebrary to prevent accidental  crash cases.</a:t>
            </a:r>
          </a:p>
        </p:txBody>
      </p:sp>
      <p:sp>
        <p:nvSpPr>
          <p:cNvPr id="11" name="TextBox 10">
            <a:extLst>
              <a:ext uri="{FF2B5EF4-FFF2-40B4-BE49-F238E27FC236}">
                <a16:creationId xmlns:a16="http://schemas.microsoft.com/office/drawing/2014/main" id="{DD706230-EDB0-4921-B532-2A3564DCB759}"/>
              </a:ext>
            </a:extLst>
          </p:cNvPr>
          <p:cNvSpPr txBox="1"/>
          <p:nvPr/>
        </p:nvSpPr>
        <p:spPr>
          <a:xfrm>
            <a:off x="7588043" y="4294236"/>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dirty="0">
                <a:cs typeface="Calibri"/>
              </a:rPr>
              <a:t>4</a:t>
            </a:r>
          </a:p>
        </p:txBody>
      </p:sp>
      <p:sp>
        <p:nvSpPr>
          <p:cNvPr id="12" name="TextBox 11">
            <a:extLst>
              <a:ext uri="{FF2B5EF4-FFF2-40B4-BE49-F238E27FC236}">
                <a16:creationId xmlns:a16="http://schemas.microsoft.com/office/drawing/2014/main" id="{DAC7BB06-9C19-44FD-B0C2-3A046A2B952C}"/>
              </a:ext>
            </a:extLst>
          </p:cNvPr>
          <p:cNvSpPr txBox="1"/>
          <p:nvPr/>
        </p:nvSpPr>
        <p:spPr>
          <a:xfrm>
            <a:off x="8313173" y="4294237"/>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Reloading button for mistake cases.</a:t>
            </a:r>
            <a:endParaRPr lang="en-US" dirty="0">
              <a:cs typeface="Calibri"/>
            </a:endParaRPr>
          </a:p>
        </p:txBody>
      </p:sp>
    </p:spTree>
    <p:extLst>
      <p:ext uri="{BB962C8B-B14F-4D97-AF65-F5344CB8AC3E}">
        <p14:creationId xmlns:p14="http://schemas.microsoft.com/office/powerpoint/2010/main" val="2900617066"/>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92402" y="740127"/>
            <a:ext cx="11902164" cy="830997"/>
          </a:xfrm>
          <a:prstGeom prst="rect">
            <a:avLst/>
          </a:prstGeom>
        </p:spPr>
        <p:txBody>
          <a:bodyPr wrap="square" anchor="t">
            <a:spAutoFit/>
          </a:bodyPr>
          <a:lstStyle/>
          <a:p>
            <a:pPr algn="ctr" latinLnBrk="1"/>
            <a:r>
              <a:rPr lang="en-US" sz="4800" dirty="0">
                <a:solidFill>
                  <a:srgbClr val="000000"/>
                </a:solidFill>
                <a:latin typeface="Britannic Bold"/>
                <a:ea typeface="Microsoft YaHei UI"/>
                <a:cs typeface="Segoe UI Semilight"/>
              </a:rPr>
              <a:t>STRUCTUE PLANE—</a:t>
            </a:r>
            <a:r>
              <a:rPr lang="en-US" sz="4000" dirty="0">
                <a:solidFill>
                  <a:srgbClr val="000000"/>
                </a:solidFill>
                <a:latin typeface="Britannic Bold"/>
                <a:ea typeface="Microsoft YaHei UI"/>
                <a:cs typeface="Segoe UI Semilight"/>
              </a:rPr>
              <a:t>INFORMATION ARCHITECTURE</a:t>
            </a:r>
            <a:endParaRPr lang="en-US" sz="4000" dirty="0">
              <a:solidFill>
                <a:srgbClr val="000000"/>
              </a:solidFill>
            </a:endParaRPr>
          </a:p>
        </p:txBody>
      </p:sp>
      <p:sp>
        <p:nvSpPr>
          <p:cNvPr id="20" name="任意多边形 3"/>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064552" y="6093296"/>
            <a:ext cx="1127448" cy="215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3931543687"/>
      </p:ext>
    </p:extLst>
  </p:cSld>
  <p:clrMapOvr>
    <a:masterClrMapping/>
  </p:clrMapOvr>
  <p:transition spd="slow" advClick="0" advTm="3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92402" y="740127"/>
            <a:ext cx="11902164" cy="830997"/>
          </a:xfrm>
          <a:prstGeom prst="rect">
            <a:avLst/>
          </a:prstGeom>
        </p:spPr>
        <p:txBody>
          <a:bodyPr wrap="square" anchor="t">
            <a:spAutoFit/>
          </a:bodyPr>
          <a:lstStyle/>
          <a:p>
            <a:pPr algn="ctr" latinLnBrk="1"/>
            <a:r>
              <a:rPr lang="en-US" sz="4800" dirty="0">
                <a:solidFill>
                  <a:srgbClr val="000000"/>
                </a:solidFill>
                <a:latin typeface="Britannic Bold"/>
                <a:ea typeface="Microsoft YaHei UI"/>
                <a:cs typeface="Segoe UI Semilight"/>
              </a:rPr>
              <a:t>STRUCTUE PLANE—</a:t>
            </a:r>
            <a:r>
              <a:rPr lang="en-US" sz="4000" dirty="0">
                <a:solidFill>
                  <a:srgbClr val="000000"/>
                </a:solidFill>
                <a:latin typeface="Britannic Bold"/>
                <a:ea typeface="Microsoft YaHei UI"/>
                <a:cs typeface="Segoe UI Semilight"/>
              </a:rPr>
              <a:t>INFORMATION ARCHITECTURE</a:t>
            </a:r>
            <a:endParaRPr lang="en-US" sz="4000" dirty="0">
              <a:solidFill>
                <a:srgbClr val="000000"/>
              </a:solidFill>
            </a:endParaRPr>
          </a:p>
        </p:txBody>
      </p:sp>
      <p:sp>
        <p:nvSpPr>
          <p:cNvPr id="20" name="任意多边形 3"/>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064552" y="6093296"/>
            <a:ext cx="1127448" cy="215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Tree>
    <p:extLst>
      <p:ext uri="{BB962C8B-B14F-4D97-AF65-F5344CB8AC3E}">
        <p14:creationId xmlns:p14="http://schemas.microsoft.com/office/powerpoint/2010/main" val="655102296"/>
      </p:ext>
    </p:extLst>
  </p:cSld>
  <p:clrMapOvr>
    <a:masterClrMapping/>
  </p:clrMapOvr>
  <p:transition spd="slow" advClick="0" advTm="3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pic>
        <p:nvPicPr>
          <p:cNvPr id="11" name="图片 10"/>
          <p:cNvPicPr>
            <a:picLocks noChangeAspect="1"/>
          </p:cNvPicPr>
          <p:nvPr/>
        </p:nvPicPr>
        <p:blipFill rotWithShape="1">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saturation sat="200000"/>
                    </a14:imgEffect>
                    <a14:imgEffect>
                      <a14:brightnessContrast bright="15000" contrast="9000"/>
                    </a14:imgEffect>
                  </a14:imgLayer>
                </a14:imgProps>
              </a:ext>
              <a:ext uri="{28A0092B-C50C-407E-A947-70E740481C1C}">
                <a14:useLocalDpi xmlns:a14="http://schemas.microsoft.com/office/drawing/2010/main" val="0"/>
              </a:ext>
            </a:extLst>
          </a:blip>
          <a:srcRect t="50000" r="18504"/>
          <a:stretch/>
        </p:blipFill>
        <p:spPr>
          <a:xfrm>
            <a:off x="3431704" y="3429000"/>
            <a:ext cx="8784976" cy="3429000"/>
          </a:xfrm>
          <a:prstGeom prst="rect">
            <a:avLst/>
          </a:prstGeom>
        </p:spPr>
      </p:pic>
      <p:sp>
        <p:nvSpPr>
          <p:cNvPr id="9" name="矩形 8"/>
          <p:cNvSpPr/>
          <p:nvPr/>
        </p:nvSpPr>
        <p:spPr>
          <a:xfrm>
            <a:off x="5522772" y="966216"/>
            <a:ext cx="4540974" cy="830997"/>
          </a:xfrm>
          <a:prstGeom prst="rect">
            <a:avLst/>
          </a:prstGeom>
        </p:spPr>
        <p:txBody>
          <a:bodyPr wrap="square" anchor="t">
            <a:spAutoFit/>
          </a:bodyPr>
          <a:lstStyle/>
          <a:p>
            <a:pPr algn="dist" latinLnBrk="1"/>
            <a:r>
              <a:rPr lang="en-US" sz="4800" b="1">
                <a:solidFill>
                  <a:schemeClr val="tx1">
                    <a:lumMod val="75000"/>
                    <a:lumOff val="25000"/>
                  </a:schemeClr>
                </a:solidFill>
                <a:latin typeface="Segoe UI Semilight"/>
                <a:ea typeface="Cambria Math"/>
                <a:cs typeface="Segoe UI Semilight"/>
              </a:rPr>
              <a:t>Scope Plane</a:t>
            </a:r>
            <a:endParaRPr lang="en-US" sz="4800" b="1" i="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1569660"/>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rPr>
              <a:t>3</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a:p>
            <a:pPr algn="dist" latinLnBrk="1"/>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2" name="矩形 11"/>
          <p:cNvSpPr/>
          <p:nvPr/>
        </p:nvSpPr>
        <p:spPr>
          <a:xfrm>
            <a:off x="479376" y="5412125"/>
            <a:ext cx="2317060" cy="369332"/>
          </a:xfrm>
          <a:prstGeom prst="rect">
            <a:avLst/>
          </a:prstGeom>
        </p:spPr>
        <p:txBody>
          <a:bodyPr wrap="square" anchor="t">
            <a:spAutoFit/>
          </a:bodyPr>
          <a:lstStyle/>
          <a:p>
            <a:pPr algn="ctr"/>
            <a:r>
              <a:rPr lang="en-US" altLang="zh-CN">
                <a:solidFill>
                  <a:schemeClr val="tx1">
                    <a:lumMod val="75000"/>
                    <a:lumOff val="25000"/>
                  </a:schemeClr>
                </a:solidFill>
                <a:latin typeface="Browallia New"/>
                <a:ea typeface="宋体"/>
                <a:cs typeface="Browallia New"/>
              </a:rPr>
              <a:t> scope</a:t>
            </a:r>
            <a:r>
              <a:rPr lang="en-US" altLang="zh-CN" dirty="0">
                <a:solidFill>
                  <a:schemeClr val="tx1">
                    <a:lumMod val="75000"/>
                    <a:lumOff val="25000"/>
                  </a:schemeClr>
                </a:solidFill>
                <a:latin typeface="Browallia New"/>
                <a:ea typeface="宋体"/>
                <a:cs typeface="Browallia New"/>
              </a:rPr>
              <a:t> plane</a:t>
            </a:r>
            <a:endParaRPr lang="zh-CN" altLang="en-US"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
        <p:nvSpPr>
          <p:cNvPr id="13" name="矩形 11">
            <a:extLst>
              <a:ext uri="{FF2B5EF4-FFF2-40B4-BE49-F238E27FC236}">
                <a16:creationId xmlns:a16="http://schemas.microsoft.com/office/drawing/2014/main" id="{FBC8782A-FFF5-4D3E-A61E-2F8DD08E6034}"/>
              </a:ext>
            </a:extLst>
          </p:cNvPr>
          <p:cNvSpPr/>
          <p:nvPr/>
        </p:nvSpPr>
        <p:spPr>
          <a:xfrm>
            <a:off x="6636826" y="1872511"/>
            <a:ext cx="2317060" cy="1200329"/>
          </a:xfrm>
          <a:prstGeom prst="rect">
            <a:avLst/>
          </a:prstGeom>
        </p:spPr>
        <p:txBody>
          <a:bodyPr wrap="square" anchor="t">
            <a:spAutoFit/>
          </a:bodyPr>
          <a:lstStyle/>
          <a:p>
            <a:pPr algn="ctr"/>
            <a:r>
              <a:rPr lang="en-US" altLang="zh-CN" sz="2400" dirty="0">
                <a:solidFill>
                  <a:schemeClr val="tx1">
                    <a:lumMod val="75000"/>
                    <a:lumOff val="25000"/>
                  </a:schemeClr>
                </a:solidFill>
                <a:latin typeface="Browallia New"/>
                <a:ea typeface="宋体"/>
                <a:cs typeface="Browallia New"/>
              </a:rPr>
              <a:t>Flow charts</a:t>
            </a:r>
          </a:p>
          <a:p>
            <a:pPr algn="ctr"/>
            <a:r>
              <a:rPr lang="en-US" altLang="zh-CN" sz="2400">
                <a:solidFill>
                  <a:schemeClr val="tx1">
                    <a:lumMod val="75000"/>
                    <a:lumOff val="25000"/>
                  </a:schemeClr>
                </a:solidFill>
                <a:latin typeface="Browallia New"/>
                <a:ea typeface="宋体"/>
                <a:cs typeface="Browallia New"/>
              </a:rPr>
              <a:t>User case</a:t>
            </a:r>
          </a:p>
          <a:p>
            <a:pPr algn="ctr"/>
            <a:r>
              <a:rPr lang="en-US" altLang="zh-CN" sz="2400">
                <a:solidFill>
                  <a:schemeClr val="tx1">
                    <a:lumMod val="75000"/>
                    <a:lumOff val="25000"/>
                  </a:schemeClr>
                </a:solidFill>
                <a:latin typeface="Browallia New"/>
                <a:ea typeface="宋体"/>
                <a:cs typeface="Browallia New"/>
              </a:rPr>
              <a:t>End-To-End flow</a:t>
            </a:r>
            <a:endParaRPr lang="en-US" altLang="zh-CN" sz="2400" dirty="0">
              <a:solidFill>
                <a:schemeClr val="tx1">
                  <a:lumMod val="75000"/>
                  <a:lumOff val="25000"/>
                </a:schemeClr>
              </a:solidFill>
              <a:latin typeface="Browallia New"/>
              <a:ea typeface="宋体"/>
              <a:cs typeface="Browallia New"/>
            </a:endParaRPr>
          </a:p>
        </p:txBody>
      </p:sp>
    </p:spTree>
    <p:extLst>
      <p:ext uri="{BB962C8B-B14F-4D97-AF65-F5344CB8AC3E}">
        <p14:creationId xmlns:p14="http://schemas.microsoft.com/office/powerpoint/2010/main" val="1183603726"/>
      </p:ext>
    </p:extLst>
  </p:cSld>
  <p:clrMapOvr>
    <a:masterClrMapping/>
  </p:clrMapOvr>
  <p:transition spd="slow" advClick="0" advTm="3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92402" y="740127"/>
            <a:ext cx="11902164" cy="830997"/>
          </a:xfrm>
          <a:prstGeom prst="rect">
            <a:avLst/>
          </a:prstGeom>
        </p:spPr>
        <p:txBody>
          <a:bodyPr wrap="square" anchor="t">
            <a:spAutoFit/>
          </a:bodyPr>
          <a:lstStyle/>
          <a:p>
            <a:pPr algn="ctr" latinLnBrk="1"/>
            <a:r>
              <a:rPr lang="en-US" sz="4800" dirty="0">
                <a:solidFill>
                  <a:srgbClr val="000000"/>
                </a:solidFill>
                <a:latin typeface="Britannic Bold"/>
                <a:ea typeface="Microsoft YaHei UI"/>
                <a:cs typeface="Segoe UI Semilight"/>
              </a:rPr>
              <a:t>SCOPE PLANE—FLOW CHART</a:t>
            </a:r>
            <a:endParaRPr lang="en-US" sz="4000" dirty="0">
              <a:solidFill>
                <a:srgbClr val="000000"/>
              </a:solidFill>
              <a:latin typeface="Britannic Bold"/>
              <a:ea typeface="Microsoft YaHei UI"/>
              <a:cs typeface="Segoe UI Semilight"/>
            </a:endParaRPr>
          </a:p>
        </p:txBody>
      </p:sp>
      <p:sp>
        <p:nvSpPr>
          <p:cNvPr id="20" name="任意多边形 3"/>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064552" y="6093296"/>
            <a:ext cx="1127448" cy="215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2" name="Picture 2" descr="A picture containing text, map&#10;&#10;Description generated with very high confidence">
            <a:extLst>
              <a:ext uri="{FF2B5EF4-FFF2-40B4-BE49-F238E27FC236}">
                <a16:creationId xmlns:a16="http://schemas.microsoft.com/office/drawing/2014/main" id="{03D78CC8-BC8F-4678-8CF2-6A90A3C11414}"/>
              </a:ext>
            </a:extLst>
          </p:cNvPr>
          <p:cNvPicPr>
            <a:picLocks noChangeAspect="1"/>
          </p:cNvPicPr>
          <p:nvPr/>
        </p:nvPicPr>
        <p:blipFill>
          <a:blip r:embed="rId2"/>
          <a:stretch>
            <a:fillRect/>
          </a:stretch>
        </p:blipFill>
        <p:spPr>
          <a:xfrm>
            <a:off x="1664110" y="1472871"/>
            <a:ext cx="8445909" cy="5718935"/>
          </a:xfrm>
          <a:prstGeom prst="rect">
            <a:avLst/>
          </a:prstGeom>
        </p:spPr>
      </p:pic>
    </p:spTree>
    <p:extLst>
      <p:ext uri="{BB962C8B-B14F-4D97-AF65-F5344CB8AC3E}">
        <p14:creationId xmlns:p14="http://schemas.microsoft.com/office/powerpoint/2010/main" val="3276846346"/>
      </p:ext>
    </p:extLst>
  </p:cSld>
  <p:clrMapOvr>
    <a:masterClrMapping/>
  </p:clrMapOvr>
  <p:transition spd="slow"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92402" y="740127"/>
            <a:ext cx="11902164" cy="830997"/>
          </a:xfrm>
          <a:prstGeom prst="rect">
            <a:avLst/>
          </a:prstGeom>
        </p:spPr>
        <p:txBody>
          <a:bodyPr wrap="square" anchor="t">
            <a:spAutoFit/>
          </a:bodyPr>
          <a:lstStyle/>
          <a:p>
            <a:pPr algn="ctr" latinLnBrk="1"/>
            <a:r>
              <a:rPr lang="en-US" sz="4800" dirty="0">
                <a:solidFill>
                  <a:srgbClr val="000000"/>
                </a:solidFill>
                <a:latin typeface="Britannic Bold"/>
                <a:ea typeface="Microsoft YaHei UI"/>
                <a:cs typeface="Segoe UI Semilight"/>
              </a:rPr>
              <a:t>SCOPE PLANE—End-to-end FLOW </a:t>
            </a:r>
            <a:endParaRPr lang="en-US" sz="4000" dirty="0">
              <a:solidFill>
                <a:srgbClr val="000000"/>
              </a:solidFill>
              <a:latin typeface="Britannic Bold"/>
              <a:ea typeface="Microsoft YaHei UI"/>
              <a:cs typeface="Segoe UI Semilight"/>
            </a:endParaRPr>
          </a:p>
        </p:txBody>
      </p:sp>
      <p:sp>
        <p:nvSpPr>
          <p:cNvPr id="20" name="任意多边形 3"/>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064552" y="6093296"/>
            <a:ext cx="1127448" cy="215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 name="Rectangle: Rounded Corners 2">
            <a:extLst>
              <a:ext uri="{FF2B5EF4-FFF2-40B4-BE49-F238E27FC236}">
                <a16:creationId xmlns:a16="http://schemas.microsoft.com/office/drawing/2014/main" id="{789AA6E2-A324-4A9D-9047-E22D87428508}"/>
              </a:ext>
            </a:extLst>
          </p:cNvPr>
          <p:cNvSpPr/>
          <p:nvPr/>
        </p:nvSpPr>
        <p:spPr>
          <a:xfrm>
            <a:off x="595158" y="2844287"/>
            <a:ext cx="1565788"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Log in</a:t>
            </a:r>
            <a:endParaRPr lang="en-US" dirty="0"/>
          </a:p>
        </p:txBody>
      </p:sp>
      <p:sp>
        <p:nvSpPr>
          <p:cNvPr id="7" name="Rectangle: Rounded Corners 6">
            <a:extLst>
              <a:ext uri="{FF2B5EF4-FFF2-40B4-BE49-F238E27FC236}">
                <a16:creationId xmlns:a16="http://schemas.microsoft.com/office/drawing/2014/main" id="{74C6E214-D1CA-44CD-8846-95AEDF200D3A}"/>
              </a:ext>
            </a:extLst>
          </p:cNvPr>
          <p:cNvSpPr/>
          <p:nvPr/>
        </p:nvSpPr>
        <p:spPr>
          <a:xfrm>
            <a:off x="1861061" y="6088931"/>
            <a:ext cx="2303207"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Terms and conditions</a:t>
            </a:r>
            <a:endParaRPr lang="en-US" dirty="0" err="1">
              <a:cs typeface="Calibri"/>
            </a:endParaRPr>
          </a:p>
        </p:txBody>
      </p:sp>
      <p:sp>
        <p:nvSpPr>
          <p:cNvPr id="8" name="Rectangle: Rounded Corners 7">
            <a:extLst>
              <a:ext uri="{FF2B5EF4-FFF2-40B4-BE49-F238E27FC236}">
                <a16:creationId xmlns:a16="http://schemas.microsoft.com/office/drawing/2014/main" id="{AF40008B-5104-46D1-84F2-5BDE37BF7E8B}"/>
              </a:ext>
            </a:extLst>
          </p:cNvPr>
          <p:cNvSpPr/>
          <p:nvPr/>
        </p:nvSpPr>
        <p:spPr>
          <a:xfrm>
            <a:off x="7883319" y="3004061"/>
            <a:ext cx="1565788"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Home page</a:t>
            </a:r>
          </a:p>
        </p:txBody>
      </p:sp>
      <p:sp>
        <p:nvSpPr>
          <p:cNvPr id="9" name="Rectangle: Rounded Corners 8">
            <a:extLst>
              <a:ext uri="{FF2B5EF4-FFF2-40B4-BE49-F238E27FC236}">
                <a16:creationId xmlns:a16="http://schemas.microsoft.com/office/drawing/2014/main" id="{D671B04B-EA27-409E-BA0F-2AEB0F21FBD0}"/>
              </a:ext>
            </a:extLst>
          </p:cNvPr>
          <p:cNvSpPr/>
          <p:nvPr/>
        </p:nvSpPr>
        <p:spPr>
          <a:xfrm>
            <a:off x="1971674" y="1897931"/>
            <a:ext cx="2192594"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Email/ phone Login</a:t>
            </a:r>
          </a:p>
        </p:txBody>
      </p:sp>
      <p:sp>
        <p:nvSpPr>
          <p:cNvPr id="10" name="Rectangle: Rounded Corners 9">
            <a:extLst>
              <a:ext uri="{FF2B5EF4-FFF2-40B4-BE49-F238E27FC236}">
                <a16:creationId xmlns:a16="http://schemas.microsoft.com/office/drawing/2014/main" id="{8F361510-A1E1-4D33-832B-3DBC1B791FD6}"/>
              </a:ext>
            </a:extLst>
          </p:cNvPr>
          <p:cNvSpPr/>
          <p:nvPr/>
        </p:nvSpPr>
        <p:spPr>
          <a:xfrm>
            <a:off x="5449836" y="1897932"/>
            <a:ext cx="1565788"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Password input</a:t>
            </a:r>
            <a:endParaRPr lang="en-US" dirty="0" err="1">
              <a:cs typeface="Calibri"/>
            </a:endParaRPr>
          </a:p>
        </p:txBody>
      </p:sp>
      <p:sp>
        <p:nvSpPr>
          <p:cNvPr id="11" name="Rectangle: Rounded Corners 10">
            <a:extLst>
              <a:ext uri="{FF2B5EF4-FFF2-40B4-BE49-F238E27FC236}">
                <a16:creationId xmlns:a16="http://schemas.microsoft.com/office/drawing/2014/main" id="{D517D146-BC3D-478B-8B73-5410F1AFE5B5}"/>
              </a:ext>
            </a:extLst>
          </p:cNvPr>
          <p:cNvSpPr/>
          <p:nvPr/>
        </p:nvSpPr>
        <p:spPr>
          <a:xfrm>
            <a:off x="7895610" y="1529222"/>
            <a:ext cx="1565788"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User exist ?</a:t>
            </a:r>
          </a:p>
        </p:txBody>
      </p:sp>
      <p:sp>
        <p:nvSpPr>
          <p:cNvPr id="12" name="Rectangle: Rounded Corners 11">
            <a:extLst>
              <a:ext uri="{FF2B5EF4-FFF2-40B4-BE49-F238E27FC236}">
                <a16:creationId xmlns:a16="http://schemas.microsoft.com/office/drawing/2014/main" id="{4625416D-DECE-4DE9-9EFE-D4ADDDF784DD}"/>
              </a:ext>
            </a:extLst>
          </p:cNvPr>
          <p:cNvSpPr/>
          <p:nvPr/>
        </p:nvSpPr>
        <p:spPr>
          <a:xfrm>
            <a:off x="5400674" y="4478900"/>
            <a:ext cx="1565788"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Register</a:t>
            </a:r>
          </a:p>
        </p:txBody>
      </p:sp>
      <p:sp>
        <p:nvSpPr>
          <p:cNvPr id="13" name="Rectangle: Rounded Corners 12">
            <a:extLst>
              <a:ext uri="{FF2B5EF4-FFF2-40B4-BE49-F238E27FC236}">
                <a16:creationId xmlns:a16="http://schemas.microsoft.com/office/drawing/2014/main" id="{FBE08F78-EF9E-4B96-B5AF-C6C71F055D71}"/>
              </a:ext>
            </a:extLst>
          </p:cNvPr>
          <p:cNvSpPr/>
          <p:nvPr/>
        </p:nvSpPr>
        <p:spPr>
          <a:xfrm>
            <a:off x="5449835" y="3655448"/>
            <a:ext cx="1565788"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Password reset</a:t>
            </a:r>
          </a:p>
        </p:txBody>
      </p:sp>
      <p:sp>
        <p:nvSpPr>
          <p:cNvPr id="14" name="Rectangle: Rounded Corners 13">
            <a:extLst>
              <a:ext uri="{FF2B5EF4-FFF2-40B4-BE49-F238E27FC236}">
                <a16:creationId xmlns:a16="http://schemas.microsoft.com/office/drawing/2014/main" id="{6A737A58-298A-45E2-A1A6-B85D0A8AA319}"/>
              </a:ext>
            </a:extLst>
          </p:cNvPr>
          <p:cNvSpPr/>
          <p:nvPr/>
        </p:nvSpPr>
        <p:spPr>
          <a:xfrm>
            <a:off x="7883318" y="5302352"/>
            <a:ext cx="1565788"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Home page</a:t>
            </a:r>
          </a:p>
        </p:txBody>
      </p:sp>
      <p:sp>
        <p:nvSpPr>
          <p:cNvPr id="15" name="Rectangle: Rounded Corners 14">
            <a:extLst>
              <a:ext uri="{FF2B5EF4-FFF2-40B4-BE49-F238E27FC236}">
                <a16:creationId xmlns:a16="http://schemas.microsoft.com/office/drawing/2014/main" id="{6FCE4E71-0ED7-4547-9E64-4FCDB6EAAA9F}"/>
              </a:ext>
            </a:extLst>
          </p:cNvPr>
          <p:cNvSpPr/>
          <p:nvPr/>
        </p:nvSpPr>
        <p:spPr>
          <a:xfrm>
            <a:off x="1861060" y="5228609"/>
            <a:ext cx="2241755"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External Login</a:t>
            </a:r>
          </a:p>
        </p:txBody>
      </p:sp>
      <p:sp>
        <p:nvSpPr>
          <p:cNvPr id="17" name="Rectangle: Rounded Corners 16">
            <a:extLst>
              <a:ext uri="{FF2B5EF4-FFF2-40B4-BE49-F238E27FC236}">
                <a16:creationId xmlns:a16="http://schemas.microsoft.com/office/drawing/2014/main" id="{BD56B3A8-EB49-46A3-85C1-BE64AE9AACE7}"/>
              </a:ext>
            </a:extLst>
          </p:cNvPr>
          <p:cNvSpPr/>
          <p:nvPr/>
        </p:nvSpPr>
        <p:spPr>
          <a:xfrm>
            <a:off x="7883319" y="4478900"/>
            <a:ext cx="1565788"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Home page</a:t>
            </a:r>
          </a:p>
        </p:txBody>
      </p:sp>
      <p:sp>
        <p:nvSpPr>
          <p:cNvPr id="18" name="Rectangle: Rounded Corners 17">
            <a:extLst>
              <a:ext uri="{FF2B5EF4-FFF2-40B4-BE49-F238E27FC236}">
                <a16:creationId xmlns:a16="http://schemas.microsoft.com/office/drawing/2014/main" id="{133036CD-BC16-4B80-9B9E-55609D6B12DF}"/>
              </a:ext>
            </a:extLst>
          </p:cNvPr>
          <p:cNvSpPr/>
          <p:nvPr/>
        </p:nvSpPr>
        <p:spPr>
          <a:xfrm>
            <a:off x="7895609" y="3741480"/>
            <a:ext cx="3126659"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Email / phone reset</a:t>
            </a:r>
          </a:p>
        </p:txBody>
      </p:sp>
      <p:sp>
        <p:nvSpPr>
          <p:cNvPr id="21" name="Rectangle: Rounded Corners 20">
            <a:extLst>
              <a:ext uri="{FF2B5EF4-FFF2-40B4-BE49-F238E27FC236}">
                <a16:creationId xmlns:a16="http://schemas.microsoft.com/office/drawing/2014/main" id="{59D154C4-29A2-40D5-8272-948B6F1D8F8D}"/>
              </a:ext>
            </a:extLst>
          </p:cNvPr>
          <p:cNvSpPr/>
          <p:nvPr/>
        </p:nvSpPr>
        <p:spPr>
          <a:xfrm>
            <a:off x="7883319" y="2266642"/>
            <a:ext cx="3151239" cy="73004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User name, password correct?</a:t>
            </a:r>
          </a:p>
        </p:txBody>
      </p:sp>
      <p:cxnSp>
        <p:nvCxnSpPr>
          <p:cNvPr id="2" name="Straight Arrow Connector 1">
            <a:extLst>
              <a:ext uri="{FF2B5EF4-FFF2-40B4-BE49-F238E27FC236}">
                <a16:creationId xmlns:a16="http://schemas.microsoft.com/office/drawing/2014/main" id="{73FDD625-23D8-4F4B-A842-786B8971FA88}"/>
              </a:ext>
            </a:extLst>
          </p:cNvPr>
          <p:cNvCxnSpPr/>
          <p:nvPr/>
        </p:nvCxnSpPr>
        <p:spPr>
          <a:xfrm>
            <a:off x="4127091" y="2258961"/>
            <a:ext cx="1258529" cy="13199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 name="Straight Arrow Connector 3">
            <a:extLst>
              <a:ext uri="{FF2B5EF4-FFF2-40B4-BE49-F238E27FC236}">
                <a16:creationId xmlns:a16="http://schemas.microsoft.com/office/drawing/2014/main" id="{DC0A0642-12AD-470F-B892-822FA6AADB9A}"/>
              </a:ext>
            </a:extLst>
          </p:cNvPr>
          <p:cNvCxnSpPr/>
          <p:nvPr/>
        </p:nvCxnSpPr>
        <p:spPr>
          <a:xfrm>
            <a:off x="4036450" y="2291222"/>
            <a:ext cx="1356851" cy="491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3E48C572-5F5F-421A-854B-E0BAA6BF730E}"/>
              </a:ext>
            </a:extLst>
          </p:cNvPr>
          <p:cNvCxnSpPr/>
          <p:nvPr/>
        </p:nvCxnSpPr>
        <p:spPr>
          <a:xfrm>
            <a:off x="4093292" y="2237454"/>
            <a:ext cx="1246239" cy="24875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 name="Straight Arrow Connector 5">
            <a:extLst>
              <a:ext uri="{FF2B5EF4-FFF2-40B4-BE49-F238E27FC236}">
                <a16:creationId xmlns:a16="http://schemas.microsoft.com/office/drawing/2014/main" id="{FD569B2E-6538-4DB6-A924-28F57CE90EDD}"/>
              </a:ext>
            </a:extLst>
          </p:cNvPr>
          <p:cNvCxnSpPr/>
          <p:nvPr/>
        </p:nvCxnSpPr>
        <p:spPr>
          <a:xfrm>
            <a:off x="4039522" y="2355748"/>
            <a:ext cx="1319981" cy="245068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89144E50-892E-47D2-B06D-CC9B12F446BA}"/>
              </a:ext>
            </a:extLst>
          </p:cNvPr>
          <p:cNvCxnSpPr/>
          <p:nvPr/>
        </p:nvCxnSpPr>
        <p:spPr>
          <a:xfrm>
            <a:off x="4157816" y="5620363"/>
            <a:ext cx="3544529" cy="2949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a:extLst>
              <a:ext uri="{FF2B5EF4-FFF2-40B4-BE49-F238E27FC236}">
                <a16:creationId xmlns:a16="http://schemas.microsoft.com/office/drawing/2014/main" id="{19636AA0-ED88-4921-AEC3-210F69CF25BF}"/>
              </a:ext>
            </a:extLst>
          </p:cNvPr>
          <p:cNvCxnSpPr/>
          <p:nvPr/>
        </p:nvCxnSpPr>
        <p:spPr>
          <a:xfrm flipV="1">
            <a:off x="7029143" y="4748058"/>
            <a:ext cx="693173" cy="196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9DC93155-AF6B-4AD6-8002-8F4DA163565C}"/>
              </a:ext>
            </a:extLst>
          </p:cNvPr>
          <p:cNvCxnSpPr/>
          <p:nvPr/>
        </p:nvCxnSpPr>
        <p:spPr>
          <a:xfrm flipV="1">
            <a:off x="6496050" y="3920000"/>
            <a:ext cx="1393722" cy="196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11427253"/>
      </p:ext>
    </p:extLst>
  </p:cSld>
  <p:clrMapOvr>
    <a:masterClrMapping/>
  </p:clrMapOvr>
  <p:transition spd="slow" advClick="0" advTm="3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cstate="print">
            <a:grayscl/>
            <a:extLst>
              <a:ext uri="{28A0092B-C50C-407E-A947-70E740481C1C}">
                <a14:useLocalDpi xmlns:a14="http://schemas.microsoft.com/office/drawing/2010/main" val="0"/>
              </a:ext>
            </a:extLst>
          </a:blip>
          <a:srcRect l="6895" r="11648" b="3"/>
          <a:stretch/>
        </p:blipFill>
        <p:spPr>
          <a:xfrm>
            <a:off x="1960" y="186"/>
            <a:ext cx="3717776" cy="6857814"/>
          </a:xfrm>
          <a:custGeom>
            <a:avLst/>
            <a:gdLst>
              <a:gd name="connsiteX0" fmla="*/ 0 w 3717776"/>
              <a:gd name="connsiteY0" fmla="*/ 0 h 6857814"/>
              <a:gd name="connsiteX1" fmla="*/ 3717776 w 3717776"/>
              <a:gd name="connsiteY1" fmla="*/ 0 h 6857814"/>
              <a:gd name="connsiteX2" fmla="*/ 3717776 w 3717776"/>
              <a:gd name="connsiteY2" fmla="*/ 6857814 h 6857814"/>
              <a:gd name="connsiteX3" fmla="*/ 0 w 3717776"/>
              <a:gd name="connsiteY3" fmla="*/ 6857814 h 6857814"/>
            </a:gdLst>
            <a:ahLst/>
            <a:cxnLst>
              <a:cxn ang="0">
                <a:pos x="connsiteX0" y="connsiteY0"/>
              </a:cxn>
              <a:cxn ang="0">
                <a:pos x="connsiteX1" y="connsiteY1"/>
              </a:cxn>
              <a:cxn ang="0">
                <a:pos x="connsiteX2" y="connsiteY2"/>
              </a:cxn>
              <a:cxn ang="0">
                <a:pos x="connsiteX3" y="connsiteY3"/>
              </a:cxn>
            </a:cxnLst>
            <a:rect l="l" t="t" r="r" b="b"/>
            <a:pathLst>
              <a:path w="3717776" h="6857814">
                <a:moveTo>
                  <a:pt x="0" y="0"/>
                </a:moveTo>
                <a:lnTo>
                  <a:pt x="3717776" y="0"/>
                </a:lnTo>
                <a:lnTo>
                  <a:pt x="3717776" y="6857814"/>
                </a:lnTo>
                <a:lnTo>
                  <a:pt x="0" y="6857814"/>
                </a:lnTo>
                <a:close/>
              </a:path>
            </a:pathLst>
          </a:custGeom>
        </p:spPr>
      </p:pic>
      <p:pic>
        <p:nvPicPr>
          <p:cNvPr id="15" name="图片 14"/>
          <p:cNvPicPr>
            <a:picLocks noChangeAspect="1"/>
          </p:cNvPicPr>
          <p:nvPr/>
        </p:nvPicPr>
        <p:blipFill>
          <a:blip r:embed="rId3"/>
          <a:srcRect l="11607" r="7286" b="49"/>
          <a:stretch>
            <a:fillRect/>
          </a:stretch>
        </p:blipFill>
        <p:spPr>
          <a:xfrm>
            <a:off x="8471992" y="188"/>
            <a:ext cx="3717776" cy="6857813"/>
          </a:xfrm>
          <a:custGeom>
            <a:avLst/>
            <a:gdLst>
              <a:gd name="connsiteX0" fmla="*/ 0 w 3717776"/>
              <a:gd name="connsiteY0" fmla="*/ 0 h 6857813"/>
              <a:gd name="connsiteX1" fmla="*/ 3717776 w 3717776"/>
              <a:gd name="connsiteY1" fmla="*/ 0 h 6857813"/>
              <a:gd name="connsiteX2" fmla="*/ 3717776 w 3717776"/>
              <a:gd name="connsiteY2" fmla="*/ 6857813 h 6857813"/>
              <a:gd name="connsiteX3" fmla="*/ 0 w 3717776"/>
              <a:gd name="connsiteY3" fmla="*/ 6857813 h 6857813"/>
            </a:gdLst>
            <a:ahLst/>
            <a:cxnLst>
              <a:cxn ang="0">
                <a:pos x="connsiteX0" y="connsiteY0"/>
              </a:cxn>
              <a:cxn ang="0">
                <a:pos x="connsiteX1" y="connsiteY1"/>
              </a:cxn>
              <a:cxn ang="0">
                <a:pos x="connsiteX2" y="connsiteY2"/>
              </a:cxn>
              <a:cxn ang="0">
                <a:pos x="connsiteX3" y="connsiteY3"/>
              </a:cxn>
            </a:cxnLst>
            <a:rect l="l" t="t" r="r" b="b"/>
            <a:pathLst>
              <a:path w="3717776" h="6857813">
                <a:moveTo>
                  <a:pt x="0" y="0"/>
                </a:moveTo>
                <a:lnTo>
                  <a:pt x="3717776" y="0"/>
                </a:lnTo>
                <a:lnTo>
                  <a:pt x="3717776" y="6857813"/>
                </a:lnTo>
                <a:lnTo>
                  <a:pt x="0" y="6857813"/>
                </a:lnTo>
                <a:close/>
              </a:path>
            </a:pathLst>
          </a:custGeom>
        </p:spPr>
      </p:pic>
      <p:sp>
        <p:nvSpPr>
          <p:cNvPr id="2" name="矩形 1"/>
          <p:cNvSpPr/>
          <p:nvPr/>
        </p:nvSpPr>
        <p:spPr>
          <a:xfrm>
            <a:off x="4583832" y="3679864"/>
            <a:ext cx="3024336" cy="1477328"/>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JUNYU LIU</a:t>
            </a:r>
          </a:p>
          <a:p>
            <a:pPr algn="ctr"/>
            <a:r>
              <a:rPr lang="en-US" altLang="zh-CN" dirty="0">
                <a:solidFill>
                  <a:schemeClr val="tx1">
                    <a:lumMod val="75000"/>
                    <a:lumOff val="25000"/>
                  </a:schemeClr>
                </a:solidFill>
                <a:latin typeface="Browallia New"/>
                <a:ea typeface="宋体"/>
                <a:cs typeface="Browallia New"/>
              </a:rPr>
              <a:t>YING LU</a:t>
            </a:r>
          </a:p>
          <a:p>
            <a:pPr algn="ctr"/>
            <a:r>
              <a:rPr lang="en-US" altLang="zh-CN" dirty="0">
                <a:solidFill>
                  <a:schemeClr val="tx1">
                    <a:lumMod val="75000"/>
                    <a:lumOff val="25000"/>
                  </a:schemeClr>
                </a:solidFill>
                <a:latin typeface="Browallia New"/>
                <a:ea typeface="宋体"/>
                <a:cs typeface="Browallia New"/>
              </a:rPr>
              <a:t>ZHAOJIE LIU</a:t>
            </a:r>
          </a:p>
          <a:p>
            <a:pPr algn="ctr"/>
            <a:r>
              <a:rPr lang="en-US" altLang="zh-CN" dirty="0">
                <a:solidFill>
                  <a:schemeClr val="tx1">
                    <a:lumMod val="75000"/>
                    <a:lumOff val="25000"/>
                  </a:schemeClr>
                </a:solidFill>
                <a:latin typeface="Browallia New"/>
                <a:ea typeface="宋体"/>
                <a:cs typeface="Browallia New"/>
              </a:rPr>
              <a:t>HANBAI ZHAO</a:t>
            </a:r>
          </a:p>
          <a:p>
            <a:pPr algn="ctr"/>
            <a:r>
              <a:rPr lang="en-US" altLang="zh-CN" dirty="0">
                <a:solidFill>
                  <a:schemeClr val="tx1">
                    <a:lumMod val="75000"/>
                    <a:lumOff val="25000"/>
                  </a:schemeClr>
                </a:solidFill>
                <a:latin typeface="Browallia New"/>
                <a:ea typeface="宋体"/>
                <a:cs typeface="Browallia New"/>
              </a:rPr>
              <a:t>ZEFAN FENG</a:t>
            </a:r>
          </a:p>
        </p:txBody>
      </p:sp>
      <p:sp>
        <p:nvSpPr>
          <p:cNvPr id="5" name="矩形 4"/>
          <p:cNvSpPr/>
          <p:nvPr/>
        </p:nvSpPr>
        <p:spPr>
          <a:xfrm>
            <a:off x="4727848" y="2632843"/>
            <a:ext cx="2736304" cy="830997"/>
          </a:xfrm>
          <a:prstGeom prst="rect">
            <a:avLst/>
          </a:prstGeom>
        </p:spPr>
        <p:txBody>
          <a:bodyPr wrap="square" anchor="t">
            <a:spAutoFit/>
          </a:bodyPr>
          <a:lstStyle/>
          <a:p>
            <a:pPr algn="dist" latinLnBrk="1"/>
            <a:r>
              <a:rPr lang="en-US" altLang="zh-CN" sz="4800" b="1" dirty="0">
                <a:solidFill>
                  <a:schemeClr val="tx1">
                    <a:lumMod val="75000"/>
                    <a:lumOff val="25000"/>
                  </a:schemeClr>
                </a:solidFill>
                <a:latin typeface="Segoe UI Semilight"/>
                <a:ea typeface="Cambria Math"/>
                <a:cs typeface="Segoe UI Semilight"/>
              </a:rPr>
              <a:t>GROUP4</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cxnSp>
        <p:nvCxnSpPr>
          <p:cNvPr id="4" name="直接连接符 3"/>
          <p:cNvCxnSpPr/>
          <p:nvPr/>
        </p:nvCxnSpPr>
        <p:spPr>
          <a:xfrm>
            <a:off x="4475820" y="3568947"/>
            <a:ext cx="32403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987988" y="3546087"/>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a:spLocks/>
          </p:cNvSpPr>
          <p:nvPr/>
        </p:nvSpPr>
        <p:spPr bwMode="auto">
          <a:xfrm flipH="1">
            <a:off x="5620441" y="1696739"/>
            <a:ext cx="951118" cy="554819"/>
          </a:xfrm>
          <a:custGeom>
            <a:avLst/>
            <a:gdLst>
              <a:gd name="T0" fmla="*/ 2147483646 w 317"/>
              <a:gd name="T1" fmla="*/ 2147483646 h 185"/>
              <a:gd name="T2" fmla="*/ 2147483646 w 317"/>
              <a:gd name="T3" fmla="*/ 2147483646 h 185"/>
              <a:gd name="T4" fmla="*/ 2147483646 w 317"/>
              <a:gd name="T5" fmla="*/ 2147483646 h 185"/>
              <a:gd name="T6" fmla="*/ 2147483646 w 317"/>
              <a:gd name="T7" fmla="*/ 2147483646 h 185"/>
              <a:gd name="T8" fmla="*/ 2147483646 w 317"/>
              <a:gd name="T9" fmla="*/ 0 h 185"/>
              <a:gd name="T10" fmla="*/ 2147483646 w 317"/>
              <a:gd name="T11" fmla="*/ 0 h 185"/>
              <a:gd name="T12" fmla="*/ 2147483646 w 317"/>
              <a:gd name="T13" fmla="*/ 0 h 185"/>
              <a:gd name="T14" fmla="*/ 2147483646 w 317"/>
              <a:gd name="T15" fmla="*/ 0 h 185"/>
              <a:gd name="T16" fmla="*/ 2147483646 w 317"/>
              <a:gd name="T17" fmla="*/ 2147483646 h 185"/>
              <a:gd name="T18" fmla="*/ 2147483646 w 317"/>
              <a:gd name="T19" fmla="*/ 2147483646 h 185"/>
              <a:gd name="T20" fmla="*/ 2147483646 w 317"/>
              <a:gd name="T21" fmla="*/ 2147483646 h 185"/>
              <a:gd name="T22" fmla="*/ 2147483646 w 317"/>
              <a:gd name="T23" fmla="*/ 2147483646 h 185"/>
              <a:gd name="T24" fmla="*/ 2147483646 w 317"/>
              <a:gd name="T25" fmla="*/ 2147483646 h 185"/>
              <a:gd name="T26" fmla="*/ 2147483646 w 317"/>
              <a:gd name="T27" fmla="*/ 2147483646 h 185"/>
              <a:gd name="T28" fmla="*/ 2147483646 w 317"/>
              <a:gd name="T29" fmla="*/ 2147483646 h 185"/>
              <a:gd name="T30" fmla="*/ 2147483646 w 317"/>
              <a:gd name="T31" fmla="*/ 2147483646 h 185"/>
              <a:gd name="T32" fmla="*/ 2147483646 w 317"/>
              <a:gd name="T33" fmla="*/ 2147483646 h 185"/>
              <a:gd name="T34" fmla="*/ 2147483646 w 317"/>
              <a:gd name="T35" fmla="*/ 2147483646 h 185"/>
              <a:gd name="T36" fmla="*/ 2147483646 w 317"/>
              <a:gd name="T37" fmla="*/ 2147483646 h 185"/>
              <a:gd name="T38" fmla="*/ 2147483646 w 317"/>
              <a:gd name="T39" fmla="*/ 2147483646 h 185"/>
              <a:gd name="T40" fmla="*/ 2147483646 w 317"/>
              <a:gd name="T41" fmla="*/ 2147483646 h 185"/>
              <a:gd name="T42" fmla="*/ 2147483646 w 317"/>
              <a:gd name="T43" fmla="*/ 2147483646 h 185"/>
              <a:gd name="T44" fmla="*/ 2147483646 w 317"/>
              <a:gd name="T45" fmla="*/ 2147483646 h 185"/>
              <a:gd name="T46" fmla="*/ 2147483646 w 317"/>
              <a:gd name="T47" fmla="*/ 2147483646 h 185"/>
              <a:gd name="T48" fmla="*/ 2147483646 w 317"/>
              <a:gd name="T49" fmla="*/ 2147483646 h 185"/>
              <a:gd name="T50" fmla="*/ 2147483646 w 317"/>
              <a:gd name="T51" fmla="*/ 2147483646 h 185"/>
              <a:gd name="T52" fmla="*/ 2147483646 w 317"/>
              <a:gd name="T53" fmla="*/ 2147483646 h 185"/>
              <a:gd name="T54" fmla="*/ 2147483646 w 317"/>
              <a:gd name="T55" fmla="*/ 2147483646 h 185"/>
              <a:gd name="T56" fmla="*/ 2147483646 w 317"/>
              <a:gd name="T57" fmla="*/ 2147483646 h 185"/>
              <a:gd name="T58" fmla="*/ 2147483646 w 317"/>
              <a:gd name="T59" fmla="*/ 2147483646 h 185"/>
              <a:gd name="T60" fmla="*/ 2147483646 w 317"/>
              <a:gd name="T61" fmla="*/ 2147483646 h 185"/>
              <a:gd name="T62" fmla="*/ 2147483646 w 317"/>
              <a:gd name="T63" fmla="*/ 2147483646 h 185"/>
              <a:gd name="T64" fmla="*/ 2147483646 w 317"/>
              <a:gd name="T65" fmla="*/ 2147483646 h 185"/>
              <a:gd name="T66" fmla="*/ 2147483646 w 317"/>
              <a:gd name="T67" fmla="*/ 2147483646 h 185"/>
              <a:gd name="T68" fmla="*/ 2147483646 w 317"/>
              <a:gd name="T69" fmla="*/ 0 h 185"/>
              <a:gd name="T70" fmla="*/ 2147483646 w 317"/>
              <a:gd name="T71" fmla="*/ 2147483646 h 185"/>
              <a:gd name="T72" fmla="*/ 2147483646 w 317"/>
              <a:gd name="T73" fmla="*/ 2147483646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17" h="185">
                <a:moveTo>
                  <a:pt x="256" y="62"/>
                </a:moveTo>
                <a:cubicBezTo>
                  <a:pt x="247" y="62"/>
                  <a:pt x="239" y="64"/>
                  <a:pt x="231" y="67"/>
                </a:cubicBezTo>
                <a:cubicBezTo>
                  <a:pt x="195" y="3"/>
                  <a:pt x="195" y="3"/>
                  <a:pt x="195" y="3"/>
                </a:cubicBezTo>
                <a:cubicBezTo>
                  <a:pt x="195" y="3"/>
                  <a:pt x="195" y="3"/>
                  <a:pt x="195" y="3"/>
                </a:cubicBezTo>
                <a:cubicBezTo>
                  <a:pt x="195" y="3"/>
                  <a:pt x="195" y="3"/>
                  <a:pt x="194" y="2"/>
                </a:cubicBezTo>
                <a:cubicBezTo>
                  <a:pt x="194" y="2"/>
                  <a:pt x="194" y="2"/>
                  <a:pt x="194" y="2"/>
                </a:cubicBezTo>
                <a:cubicBezTo>
                  <a:pt x="194" y="2"/>
                  <a:pt x="194" y="2"/>
                  <a:pt x="194" y="1"/>
                </a:cubicBezTo>
                <a:cubicBezTo>
                  <a:pt x="193" y="1"/>
                  <a:pt x="193" y="1"/>
                  <a:pt x="193" y="1"/>
                </a:cubicBezTo>
                <a:cubicBezTo>
                  <a:pt x="193" y="1"/>
                  <a:pt x="193" y="1"/>
                  <a:pt x="193" y="1"/>
                </a:cubicBezTo>
                <a:cubicBezTo>
                  <a:pt x="192" y="1"/>
                  <a:pt x="192" y="0"/>
                  <a:pt x="192" y="0"/>
                </a:cubicBezTo>
                <a:cubicBezTo>
                  <a:pt x="192" y="0"/>
                  <a:pt x="192" y="0"/>
                  <a:pt x="191" y="0"/>
                </a:cubicBezTo>
                <a:cubicBezTo>
                  <a:pt x="191" y="0"/>
                  <a:pt x="191" y="0"/>
                  <a:pt x="191" y="0"/>
                </a:cubicBezTo>
                <a:cubicBezTo>
                  <a:pt x="191" y="0"/>
                  <a:pt x="190" y="0"/>
                  <a:pt x="190" y="0"/>
                </a:cubicBezTo>
                <a:cubicBezTo>
                  <a:pt x="190" y="0"/>
                  <a:pt x="190" y="0"/>
                  <a:pt x="189" y="0"/>
                </a:cubicBezTo>
                <a:cubicBezTo>
                  <a:pt x="189" y="0"/>
                  <a:pt x="189" y="0"/>
                  <a:pt x="189" y="0"/>
                </a:cubicBezTo>
                <a:cubicBezTo>
                  <a:pt x="169" y="0"/>
                  <a:pt x="169" y="0"/>
                  <a:pt x="169" y="0"/>
                </a:cubicBezTo>
                <a:cubicBezTo>
                  <a:pt x="165" y="0"/>
                  <a:pt x="162" y="3"/>
                  <a:pt x="162" y="6"/>
                </a:cubicBezTo>
                <a:cubicBezTo>
                  <a:pt x="162" y="10"/>
                  <a:pt x="165" y="13"/>
                  <a:pt x="169" y="13"/>
                </a:cubicBezTo>
                <a:cubicBezTo>
                  <a:pt x="185" y="13"/>
                  <a:pt x="185" y="13"/>
                  <a:pt x="185" y="13"/>
                </a:cubicBezTo>
                <a:cubicBezTo>
                  <a:pt x="195" y="30"/>
                  <a:pt x="195" y="30"/>
                  <a:pt x="195" y="30"/>
                </a:cubicBezTo>
                <a:cubicBezTo>
                  <a:pt x="106" y="30"/>
                  <a:pt x="106" y="30"/>
                  <a:pt x="106" y="30"/>
                </a:cubicBezTo>
                <a:cubicBezTo>
                  <a:pt x="99" y="18"/>
                  <a:pt x="99" y="18"/>
                  <a:pt x="99" y="18"/>
                </a:cubicBezTo>
                <a:cubicBezTo>
                  <a:pt x="83" y="18"/>
                  <a:pt x="83" y="18"/>
                  <a:pt x="83" y="18"/>
                </a:cubicBezTo>
                <a:cubicBezTo>
                  <a:pt x="117" y="72"/>
                  <a:pt x="117" y="72"/>
                  <a:pt x="117" y="72"/>
                </a:cubicBezTo>
                <a:cubicBezTo>
                  <a:pt x="119" y="74"/>
                  <a:pt x="121" y="75"/>
                  <a:pt x="123" y="75"/>
                </a:cubicBezTo>
                <a:cubicBezTo>
                  <a:pt x="124" y="75"/>
                  <a:pt x="125" y="74"/>
                  <a:pt x="126" y="74"/>
                </a:cubicBezTo>
                <a:cubicBezTo>
                  <a:pt x="129" y="72"/>
                  <a:pt x="130" y="68"/>
                  <a:pt x="128" y="65"/>
                </a:cubicBezTo>
                <a:cubicBezTo>
                  <a:pt x="114" y="43"/>
                  <a:pt x="114" y="43"/>
                  <a:pt x="114" y="43"/>
                </a:cubicBezTo>
                <a:cubicBezTo>
                  <a:pt x="194" y="43"/>
                  <a:pt x="194" y="43"/>
                  <a:pt x="194" y="43"/>
                </a:cubicBezTo>
                <a:cubicBezTo>
                  <a:pt x="151" y="117"/>
                  <a:pt x="151" y="117"/>
                  <a:pt x="151" y="117"/>
                </a:cubicBezTo>
                <a:cubicBezTo>
                  <a:pt x="123" y="117"/>
                  <a:pt x="123" y="117"/>
                  <a:pt x="123" y="117"/>
                </a:cubicBezTo>
                <a:cubicBezTo>
                  <a:pt x="119" y="86"/>
                  <a:pt x="93" y="62"/>
                  <a:pt x="61" y="62"/>
                </a:cubicBezTo>
                <a:cubicBezTo>
                  <a:pt x="27" y="62"/>
                  <a:pt x="0" y="90"/>
                  <a:pt x="0" y="123"/>
                </a:cubicBezTo>
                <a:cubicBezTo>
                  <a:pt x="0" y="157"/>
                  <a:pt x="27" y="185"/>
                  <a:pt x="61" y="185"/>
                </a:cubicBezTo>
                <a:cubicBezTo>
                  <a:pt x="93" y="185"/>
                  <a:pt x="119" y="161"/>
                  <a:pt x="123" y="130"/>
                </a:cubicBezTo>
                <a:cubicBezTo>
                  <a:pt x="123" y="130"/>
                  <a:pt x="151" y="130"/>
                  <a:pt x="155" y="130"/>
                </a:cubicBezTo>
                <a:cubicBezTo>
                  <a:pt x="158" y="130"/>
                  <a:pt x="159" y="129"/>
                  <a:pt x="161" y="127"/>
                </a:cubicBezTo>
                <a:cubicBezTo>
                  <a:pt x="206" y="49"/>
                  <a:pt x="206" y="49"/>
                  <a:pt x="206" y="49"/>
                </a:cubicBezTo>
                <a:cubicBezTo>
                  <a:pt x="220" y="74"/>
                  <a:pt x="220" y="74"/>
                  <a:pt x="220" y="74"/>
                </a:cubicBezTo>
                <a:cubicBezTo>
                  <a:pt x="204" y="85"/>
                  <a:pt x="194" y="103"/>
                  <a:pt x="194" y="123"/>
                </a:cubicBezTo>
                <a:cubicBezTo>
                  <a:pt x="194" y="157"/>
                  <a:pt x="222" y="185"/>
                  <a:pt x="256" y="185"/>
                </a:cubicBezTo>
                <a:cubicBezTo>
                  <a:pt x="290" y="185"/>
                  <a:pt x="317" y="157"/>
                  <a:pt x="317" y="123"/>
                </a:cubicBezTo>
                <a:cubicBezTo>
                  <a:pt x="317" y="90"/>
                  <a:pt x="290" y="62"/>
                  <a:pt x="256" y="62"/>
                </a:cubicBezTo>
                <a:close/>
                <a:moveTo>
                  <a:pt x="61" y="101"/>
                </a:moveTo>
                <a:cubicBezTo>
                  <a:pt x="49" y="101"/>
                  <a:pt x="38" y="111"/>
                  <a:pt x="38" y="124"/>
                </a:cubicBezTo>
                <a:cubicBezTo>
                  <a:pt x="38" y="136"/>
                  <a:pt x="49" y="146"/>
                  <a:pt x="61" y="146"/>
                </a:cubicBezTo>
                <a:cubicBezTo>
                  <a:pt x="72" y="146"/>
                  <a:pt x="81" y="139"/>
                  <a:pt x="83" y="130"/>
                </a:cubicBezTo>
                <a:cubicBezTo>
                  <a:pt x="111" y="130"/>
                  <a:pt x="111" y="130"/>
                  <a:pt x="111" y="130"/>
                </a:cubicBezTo>
                <a:cubicBezTo>
                  <a:pt x="108" y="155"/>
                  <a:pt x="87" y="174"/>
                  <a:pt x="61" y="174"/>
                </a:cubicBezTo>
                <a:cubicBezTo>
                  <a:pt x="34" y="174"/>
                  <a:pt x="11" y="151"/>
                  <a:pt x="11" y="123"/>
                </a:cubicBezTo>
                <a:cubicBezTo>
                  <a:pt x="11" y="96"/>
                  <a:pt x="34" y="73"/>
                  <a:pt x="61" y="73"/>
                </a:cubicBezTo>
                <a:cubicBezTo>
                  <a:pt x="87" y="73"/>
                  <a:pt x="108" y="92"/>
                  <a:pt x="111" y="117"/>
                </a:cubicBezTo>
                <a:cubicBezTo>
                  <a:pt x="83" y="117"/>
                  <a:pt x="83" y="117"/>
                  <a:pt x="83" y="117"/>
                </a:cubicBezTo>
                <a:cubicBezTo>
                  <a:pt x="81" y="108"/>
                  <a:pt x="72" y="101"/>
                  <a:pt x="61" y="101"/>
                </a:cubicBezTo>
                <a:close/>
                <a:moveTo>
                  <a:pt x="256" y="174"/>
                </a:moveTo>
                <a:cubicBezTo>
                  <a:pt x="228" y="174"/>
                  <a:pt x="206" y="151"/>
                  <a:pt x="206" y="123"/>
                </a:cubicBezTo>
                <a:cubicBezTo>
                  <a:pt x="206" y="107"/>
                  <a:pt x="213" y="93"/>
                  <a:pt x="226" y="84"/>
                </a:cubicBezTo>
                <a:cubicBezTo>
                  <a:pt x="239" y="108"/>
                  <a:pt x="239" y="108"/>
                  <a:pt x="239" y="108"/>
                </a:cubicBezTo>
                <a:cubicBezTo>
                  <a:pt x="235" y="112"/>
                  <a:pt x="233" y="117"/>
                  <a:pt x="233" y="124"/>
                </a:cubicBezTo>
                <a:cubicBezTo>
                  <a:pt x="233" y="136"/>
                  <a:pt x="243" y="146"/>
                  <a:pt x="256" y="146"/>
                </a:cubicBezTo>
                <a:cubicBezTo>
                  <a:pt x="268" y="146"/>
                  <a:pt x="279" y="136"/>
                  <a:pt x="279" y="124"/>
                </a:cubicBezTo>
                <a:cubicBezTo>
                  <a:pt x="279" y="111"/>
                  <a:pt x="268" y="101"/>
                  <a:pt x="256" y="101"/>
                </a:cubicBezTo>
                <a:cubicBezTo>
                  <a:pt x="254" y="101"/>
                  <a:pt x="252" y="101"/>
                  <a:pt x="251" y="101"/>
                </a:cubicBezTo>
                <a:cubicBezTo>
                  <a:pt x="237" y="77"/>
                  <a:pt x="237" y="77"/>
                  <a:pt x="237" y="77"/>
                </a:cubicBezTo>
                <a:cubicBezTo>
                  <a:pt x="243" y="75"/>
                  <a:pt x="249" y="73"/>
                  <a:pt x="256" y="73"/>
                </a:cubicBezTo>
                <a:cubicBezTo>
                  <a:pt x="283" y="73"/>
                  <a:pt x="306" y="96"/>
                  <a:pt x="306" y="123"/>
                </a:cubicBezTo>
                <a:cubicBezTo>
                  <a:pt x="306" y="151"/>
                  <a:pt x="283" y="174"/>
                  <a:pt x="256" y="174"/>
                </a:cubicBezTo>
                <a:close/>
                <a:moveTo>
                  <a:pt x="63" y="6"/>
                </a:moveTo>
                <a:cubicBezTo>
                  <a:pt x="63" y="3"/>
                  <a:pt x="66" y="0"/>
                  <a:pt x="69" y="0"/>
                </a:cubicBezTo>
                <a:cubicBezTo>
                  <a:pt x="110" y="0"/>
                  <a:pt x="110" y="0"/>
                  <a:pt x="110" y="0"/>
                </a:cubicBezTo>
                <a:cubicBezTo>
                  <a:pt x="114" y="0"/>
                  <a:pt x="117" y="3"/>
                  <a:pt x="117" y="6"/>
                </a:cubicBezTo>
                <a:cubicBezTo>
                  <a:pt x="117" y="10"/>
                  <a:pt x="114" y="13"/>
                  <a:pt x="110" y="13"/>
                </a:cubicBezTo>
                <a:cubicBezTo>
                  <a:pt x="69" y="13"/>
                  <a:pt x="69" y="13"/>
                  <a:pt x="69" y="13"/>
                </a:cubicBezTo>
                <a:cubicBezTo>
                  <a:pt x="66" y="13"/>
                  <a:pt x="63" y="10"/>
                  <a:pt x="63" y="6"/>
                </a:cubicBezTo>
                <a:close/>
              </a:path>
            </a:pathLst>
          </a:custGeom>
          <a:solidFill>
            <a:schemeClr val="bg1">
              <a:lumMod val="75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 name="矩形 11">
            <a:extLst>
              <a:ext uri="{FF2B5EF4-FFF2-40B4-BE49-F238E27FC236}">
                <a16:creationId xmlns:a16="http://schemas.microsoft.com/office/drawing/2014/main" id="{8C1581F8-749A-4138-8EA8-868D56CBF857}"/>
              </a:ext>
            </a:extLst>
          </p:cNvPr>
          <p:cNvSpPr/>
          <p:nvPr/>
        </p:nvSpPr>
        <p:spPr>
          <a:xfrm>
            <a:off x="479376" y="5412125"/>
            <a:ext cx="2317060" cy="369332"/>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 strategy plane</a:t>
            </a:r>
            <a:endParaRPr lang="zh-CN" altLang="en-US"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951409575"/>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spd="slow" advClick="0"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92402" y="740127"/>
            <a:ext cx="11902164" cy="830997"/>
          </a:xfrm>
          <a:prstGeom prst="rect">
            <a:avLst/>
          </a:prstGeom>
        </p:spPr>
        <p:txBody>
          <a:bodyPr wrap="square" anchor="t">
            <a:spAutoFit/>
          </a:bodyPr>
          <a:lstStyle/>
          <a:p>
            <a:pPr algn="ctr" latinLnBrk="1"/>
            <a:r>
              <a:rPr lang="en-US" sz="4800" dirty="0">
                <a:solidFill>
                  <a:srgbClr val="000000"/>
                </a:solidFill>
                <a:latin typeface="Britannic Bold"/>
                <a:ea typeface="Microsoft YaHei UI"/>
                <a:cs typeface="Segoe UI Semilight"/>
              </a:rPr>
              <a:t>SCOPE PLANE—USER CASE</a:t>
            </a:r>
            <a:endParaRPr lang="en-US" sz="4000" dirty="0">
              <a:solidFill>
                <a:srgbClr val="000000"/>
              </a:solidFill>
              <a:latin typeface="Britannic Bold"/>
              <a:ea typeface="Microsoft YaHei UI"/>
              <a:cs typeface="Segoe UI Semilight"/>
            </a:endParaRPr>
          </a:p>
        </p:txBody>
      </p:sp>
      <p:sp>
        <p:nvSpPr>
          <p:cNvPr id="20" name="任意多边形 3"/>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064552" y="6093296"/>
            <a:ext cx="1127448" cy="215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2" name="Picture 2" descr="A close up of text on a white background&#10;&#10;Description generated with very high confidence">
            <a:extLst>
              <a:ext uri="{FF2B5EF4-FFF2-40B4-BE49-F238E27FC236}">
                <a16:creationId xmlns:a16="http://schemas.microsoft.com/office/drawing/2014/main" id="{E514F436-BEC5-4103-BF54-8BCAC6CDA80E}"/>
              </a:ext>
            </a:extLst>
          </p:cNvPr>
          <p:cNvPicPr>
            <a:picLocks noChangeAspect="1"/>
          </p:cNvPicPr>
          <p:nvPr/>
        </p:nvPicPr>
        <p:blipFill>
          <a:blip r:embed="rId2"/>
          <a:stretch>
            <a:fillRect/>
          </a:stretch>
        </p:blipFill>
        <p:spPr>
          <a:xfrm>
            <a:off x="2856271" y="1502585"/>
            <a:ext cx="6467167" cy="5106444"/>
          </a:xfrm>
          <a:prstGeom prst="rect">
            <a:avLst/>
          </a:prstGeom>
        </p:spPr>
      </p:pic>
    </p:spTree>
    <p:extLst>
      <p:ext uri="{BB962C8B-B14F-4D97-AF65-F5344CB8AC3E}">
        <p14:creationId xmlns:p14="http://schemas.microsoft.com/office/powerpoint/2010/main" val="842670626"/>
      </p:ext>
    </p:extLst>
  </p:cSld>
  <p:clrMapOvr>
    <a:masterClrMapping/>
  </p:clrMapOvr>
  <p:transition spd="slow" advClick="0" advTm="3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pic>
        <p:nvPicPr>
          <p:cNvPr id="11" name="图片 10"/>
          <p:cNvPicPr>
            <a:picLocks noChangeAspect="1"/>
          </p:cNvPicPr>
          <p:nvPr/>
        </p:nvPicPr>
        <p:blipFill rotWithShape="1">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saturation sat="200000"/>
                    </a14:imgEffect>
                    <a14:imgEffect>
                      <a14:brightnessContrast bright="15000" contrast="9000"/>
                    </a14:imgEffect>
                  </a14:imgLayer>
                </a14:imgProps>
              </a:ext>
              <a:ext uri="{28A0092B-C50C-407E-A947-70E740481C1C}">
                <a14:useLocalDpi xmlns:a14="http://schemas.microsoft.com/office/drawing/2010/main" val="0"/>
              </a:ext>
            </a:extLst>
          </a:blip>
          <a:srcRect t="50000" r="18504"/>
          <a:stretch/>
        </p:blipFill>
        <p:spPr>
          <a:xfrm>
            <a:off x="3431704" y="3429000"/>
            <a:ext cx="8784976" cy="3429000"/>
          </a:xfrm>
          <a:prstGeom prst="rect">
            <a:avLst/>
          </a:prstGeom>
        </p:spPr>
      </p:pic>
      <p:sp>
        <p:nvSpPr>
          <p:cNvPr id="9" name="矩形 8"/>
          <p:cNvSpPr/>
          <p:nvPr/>
        </p:nvSpPr>
        <p:spPr>
          <a:xfrm>
            <a:off x="5227804" y="450022"/>
            <a:ext cx="5008006" cy="2308324"/>
          </a:xfrm>
          <a:prstGeom prst="rect">
            <a:avLst/>
          </a:prstGeom>
        </p:spPr>
        <p:txBody>
          <a:bodyPr wrap="square" anchor="t">
            <a:spAutoFit/>
          </a:bodyPr>
          <a:lstStyle/>
          <a:p>
            <a:pPr algn="dist" latinLnBrk="1"/>
            <a:r>
              <a:rPr lang="en-US" sz="4800" b="1" dirty="0">
                <a:solidFill>
                  <a:schemeClr val="tx1">
                    <a:lumMod val="75000"/>
                    <a:lumOff val="25000"/>
                  </a:schemeClr>
                </a:solidFill>
                <a:latin typeface="Segoe UI Semilight"/>
                <a:ea typeface="Cambria Math"/>
                <a:cs typeface="Segoe UI Semilight"/>
              </a:rPr>
              <a:t>FLAWS</a:t>
            </a:r>
            <a:endParaRPr lang="en-US"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a:p>
            <a:pPr algn="dist" latinLnBrk="1"/>
            <a:r>
              <a:rPr lang="en-US" sz="4800" b="1" dirty="0">
                <a:solidFill>
                  <a:schemeClr val="tx1">
                    <a:lumMod val="75000"/>
                    <a:lumOff val="25000"/>
                  </a:schemeClr>
                </a:solidFill>
                <a:latin typeface="Segoe UI Semilight"/>
                <a:ea typeface="Cambria Math"/>
                <a:cs typeface="Segoe UI Semilight"/>
              </a:rPr>
              <a:t>IMPROVEMENTS</a:t>
            </a:r>
          </a:p>
          <a:p>
            <a:pPr algn="dist" latinLnBrk="1"/>
            <a:r>
              <a:rPr lang="en-US" sz="4800" b="1" dirty="0">
                <a:solidFill>
                  <a:schemeClr val="tx1">
                    <a:lumMod val="75000"/>
                    <a:lumOff val="25000"/>
                  </a:schemeClr>
                </a:solidFill>
                <a:latin typeface="Segoe UI Semilight"/>
                <a:ea typeface="Cambria Math"/>
                <a:cs typeface="Segoe UI Semilight"/>
              </a:rPr>
              <a:t>MOONSHOTS</a:t>
            </a:r>
            <a:endParaRPr lang="en-US" dirty="0">
              <a:solidFill>
                <a:schemeClr val="tx1">
                  <a:lumMod val="75000"/>
                  <a:lumOff val="25000"/>
                </a:schemeClr>
              </a:solidFill>
            </a:endParaRPr>
          </a:p>
        </p:txBody>
      </p:sp>
      <p:sp>
        <p:nvSpPr>
          <p:cNvPr id="7" name="矩形 6"/>
          <p:cNvSpPr/>
          <p:nvPr/>
        </p:nvSpPr>
        <p:spPr>
          <a:xfrm>
            <a:off x="648072" y="4581128"/>
            <a:ext cx="2135560" cy="1569660"/>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rPr>
              <a:t>4</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a:p>
            <a:pPr algn="dist" latinLnBrk="1"/>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Tree>
    <p:extLst>
      <p:ext uri="{BB962C8B-B14F-4D97-AF65-F5344CB8AC3E}">
        <p14:creationId xmlns:p14="http://schemas.microsoft.com/office/powerpoint/2010/main" val="2023966156"/>
      </p:ext>
    </p:extLst>
  </p:cSld>
  <p:clrMapOvr>
    <a:masterClrMapping/>
  </p:clrMapOvr>
  <p:transition spd="slow" advClick="0" advTm="3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图表 20"/>
          <p:cNvGraphicFramePr/>
          <p:nvPr>
            <p:extLst/>
          </p:nvPr>
        </p:nvGraphicFramePr>
        <p:xfrm>
          <a:off x="3457858" y="2115164"/>
          <a:ext cx="5265786" cy="3258052"/>
        </p:xfrm>
        <a:graphic>
          <a:graphicData uri="http://schemas.openxmlformats.org/drawingml/2006/chart">
            <c:chart xmlns:c="http://schemas.openxmlformats.org/drawingml/2006/chart" xmlns:r="http://schemas.openxmlformats.org/officeDocument/2006/relationships" r:id="rId2"/>
          </a:graphicData>
        </a:graphic>
      </p:graphicFrame>
      <p:sp>
        <p:nvSpPr>
          <p:cNvPr id="16" name="矩形 15"/>
          <p:cNvSpPr/>
          <p:nvPr/>
        </p:nvSpPr>
        <p:spPr>
          <a:xfrm>
            <a:off x="3610787" y="715545"/>
            <a:ext cx="4970425" cy="842988"/>
          </a:xfrm>
          <a:prstGeom prst="rect">
            <a:avLst/>
          </a:prstGeom>
        </p:spPr>
        <p:txBody>
          <a:bodyPr wrap="square" anchor="t">
            <a:spAutoFit/>
          </a:bodyPr>
          <a:lstStyle/>
          <a:p>
            <a:pPr algn="ctr" latinLnBrk="1"/>
            <a:r>
              <a:rPr lang="en-US" altLang="zh-CN" sz="4800">
                <a:solidFill>
                  <a:schemeClr val="tx1">
                    <a:lumMod val="75000"/>
                    <a:lumOff val="25000"/>
                  </a:schemeClr>
                </a:solidFill>
                <a:latin typeface="Britannic Bold"/>
                <a:ea typeface="Microsoft YaHei UI"/>
                <a:cs typeface="Segoe UI Semilight"/>
              </a:rPr>
              <a:t>FLAWS</a:t>
            </a:r>
          </a:p>
        </p:txBody>
      </p:sp>
      <p:sp>
        <p:nvSpPr>
          <p:cNvPr id="17" name="任意多边形 5"/>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52AE33A8-C47A-47A9-A3FD-E692A8B110BB}"/>
              </a:ext>
            </a:extLst>
          </p:cNvPr>
          <p:cNvSpPr txBox="1"/>
          <p:nvPr/>
        </p:nvSpPr>
        <p:spPr>
          <a:xfrm>
            <a:off x="852949" y="1983657"/>
            <a:ext cx="2743200"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The reading guide </a:t>
            </a:r>
            <a:r>
              <a:rPr lang="en-US" dirty="0"/>
              <a:t>does not have classification function of those guider. For example, how people know that who is the leader of psychology.</a:t>
            </a:r>
            <a:endParaRPr lang="en-US"/>
          </a:p>
        </p:txBody>
      </p:sp>
      <p:sp>
        <p:nvSpPr>
          <p:cNvPr id="19" name="TextBox 18">
            <a:extLst>
              <a:ext uri="{FF2B5EF4-FFF2-40B4-BE49-F238E27FC236}">
                <a16:creationId xmlns:a16="http://schemas.microsoft.com/office/drawing/2014/main" id="{DBF51635-EE22-4165-8777-F7B721AF131C}"/>
              </a:ext>
            </a:extLst>
          </p:cNvPr>
          <p:cNvSpPr txBox="1"/>
          <p:nvPr/>
        </p:nvSpPr>
        <p:spPr>
          <a:xfrm>
            <a:off x="3519948" y="2389237"/>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1</a:t>
            </a:r>
          </a:p>
        </p:txBody>
      </p:sp>
      <p:sp>
        <p:nvSpPr>
          <p:cNvPr id="20" name="TextBox 19">
            <a:extLst>
              <a:ext uri="{FF2B5EF4-FFF2-40B4-BE49-F238E27FC236}">
                <a16:creationId xmlns:a16="http://schemas.microsoft.com/office/drawing/2014/main" id="{899D0D59-5A8D-4F76-BBFF-CF1C7D0394A5}"/>
              </a:ext>
            </a:extLst>
          </p:cNvPr>
          <p:cNvSpPr txBox="1"/>
          <p:nvPr/>
        </p:nvSpPr>
        <p:spPr>
          <a:xfrm>
            <a:off x="3519948" y="4294237"/>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3</a:t>
            </a:r>
          </a:p>
        </p:txBody>
      </p:sp>
      <p:sp>
        <p:nvSpPr>
          <p:cNvPr id="23" name="TextBox 22">
            <a:extLst>
              <a:ext uri="{FF2B5EF4-FFF2-40B4-BE49-F238E27FC236}">
                <a16:creationId xmlns:a16="http://schemas.microsoft.com/office/drawing/2014/main" id="{23FB3493-015A-40BF-BECA-41862E068A1F}"/>
              </a:ext>
            </a:extLst>
          </p:cNvPr>
          <p:cNvSpPr txBox="1"/>
          <p:nvPr/>
        </p:nvSpPr>
        <p:spPr>
          <a:xfrm>
            <a:off x="7588044" y="2389237"/>
            <a:ext cx="274320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2</a:t>
            </a:r>
          </a:p>
        </p:txBody>
      </p:sp>
      <p:sp>
        <p:nvSpPr>
          <p:cNvPr id="24" name="TextBox 23">
            <a:extLst>
              <a:ext uri="{FF2B5EF4-FFF2-40B4-BE49-F238E27FC236}">
                <a16:creationId xmlns:a16="http://schemas.microsoft.com/office/drawing/2014/main" id="{E9FA5C40-FDD2-4DDB-B4C1-DABA371537E1}"/>
              </a:ext>
            </a:extLst>
          </p:cNvPr>
          <p:cNvSpPr txBox="1"/>
          <p:nvPr/>
        </p:nvSpPr>
        <p:spPr>
          <a:xfrm>
            <a:off x="766916" y="4380269"/>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The app lacks </a:t>
            </a:r>
            <a:r>
              <a:rPr lang="en-US" dirty="0"/>
              <a:t>interesting dimensions to please users</a:t>
            </a:r>
            <a:endParaRPr lang="en-US"/>
          </a:p>
        </p:txBody>
      </p:sp>
      <p:sp>
        <p:nvSpPr>
          <p:cNvPr id="25" name="TextBox 24">
            <a:extLst>
              <a:ext uri="{FF2B5EF4-FFF2-40B4-BE49-F238E27FC236}">
                <a16:creationId xmlns:a16="http://schemas.microsoft.com/office/drawing/2014/main" id="{6FDAB6CB-82EB-435D-BFC4-0E20ECFB608A}"/>
              </a:ext>
            </a:extLst>
          </p:cNvPr>
          <p:cNvSpPr txBox="1"/>
          <p:nvPr/>
        </p:nvSpPr>
        <p:spPr>
          <a:xfrm>
            <a:off x="8313174" y="1983657"/>
            <a:ext cx="2743200" cy="286232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Though there is a social function for users to communicate and share their comments of books, there are not many users actually use this function. If user cannot get feedback from their comments, they may give up to output comments.</a:t>
            </a:r>
          </a:p>
        </p:txBody>
      </p:sp>
    </p:spTree>
    <p:extLst>
      <p:ext uri="{BB962C8B-B14F-4D97-AF65-F5344CB8AC3E}">
        <p14:creationId xmlns:p14="http://schemas.microsoft.com/office/powerpoint/2010/main" val="3758419577"/>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610787" y="715545"/>
            <a:ext cx="4970425" cy="842988"/>
          </a:xfrm>
          <a:prstGeom prst="rect">
            <a:avLst/>
          </a:prstGeom>
        </p:spPr>
        <p:txBody>
          <a:bodyPr wrap="square" anchor="t">
            <a:spAutoFit/>
          </a:bodyPr>
          <a:lstStyle/>
          <a:p>
            <a:pPr algn="ctr" latinLnBrk="1"/>
            <a:r>
              <a:rPr lang="en-US" altLang="zh-CN" sz="4800">
                <a:solidFill>
                  <a:schemeClr val="tx1">
                    <a:lumMod val="75000"/>
                    <a:lumOff val="25000"/>
                  </a:schemeClr>
                </a:solidFill>
                <a:latin typeface="Britannic Bold"/>
                <a:ea typeface="Microsoft YaHei UI"/>
                <a:cs typeface="Segoe UI Semilight"/>
              </a:rPr>
              <a:t>IMPROVEMRNTS</a:t>
            </a:r>
            <a:endParaRPr lang="en-US" altLang="zh-CN" sz="4800" dirty="0">
              <a:solidFill>
                <a:schemeClr val="tx1">
                  <a:lumMod val="75000"/>
                  <a:lumOff val="25000"/>
                </a:schemeClr>
              </a:solidFill>
              <a:latin typeface="Britannic Bold" panose="020B0903060703020204" pitchFamily="34" charset="0"/>
              <a:ea typeface="Microsoft YaHei UI" panose="020B0503020204020204" pitchFamily="34" charset="-122"/>
              <a:cs typeface="Segoe UI Semilight" panose="020B0402040204020203" pitchFamily="34" charset="0"/>
            </a:endParaRPr>
          </a:p>
        </p:txBody>
      </p:sp>
      <p:sp>
        <p:nvSpPr>
          <p:cNvPr id="6" name="任意多边形 5"/>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477327" y="2459843"/>
            <a:ext cx="11237344" cy="1885831"/>
            <a:chOff x="477327" y="2459843"/>
            <a:chExt cx="11237344" cy="1885831"/>
          </a:xfrm>
        </p:grpSpPr>
        <p:graphicFrame>
          <p:nvGraphicFramePr>
            <p:cNvPr id="28" name="图表 27"/>
            <p:cNvGraphicFramePr/>
            <p:nvPr>
              <p:extLst>
                <p:ext uri="{D42A27DB-BD31-4B8C-83A1-F6EECF244321}">
                  <p14:modId xmlns:p14="http://schemas.microsoft.com/office/powerpoint/2010/main" val="3745193480"/>
                </p:ext>
              </p:extLst>
            </p:nvPr>
          </p:nvGraphicFramePr>
          <p:xfrm>
            <a:off x="477327" y="2459843"/>
            <a:ext cx="2828746" cy="18858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9" name="图表 28"/>
            <p:cNvGraphicFramePr/>
            <p:nvPr>
              <p:extLst>
                <p:ext uri="{D42A27DB-BD31-4B8C-83A1-F6EECF244321}">
                  <p14:modId xmlns:p14="http://schemas.microsoft.com/office/powerpoint/2010/main" val="1868003442"/>
                </p:ext>
              </p:extLst>
            </p:nvPr>
          </p:nvGraphicFramePr>
          <p:xfrm>
            <a:off x="3280193" y="2459843"/>
            <a:ext cx="2828746" cy="18858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图表 29"/>
            <p:cNvGraphicFramePr/>
            <p:nvPr>
              <p:extLst>
                <p:ext uri="{D42A27DB-BD31-4B8C-83A1-F6EECF244321}">
                  <p14:modId xmlns:p14="http://schemas.microsoft.com/office/powerpoint/2010/main" val="3640246170"/>
                </p:ext>
              </p:extLst>
            </p:nvPr>
          </p:nvGraphicFramePr>
          <p:xfrm>
            <a:off x="6083059" y="2459843"/>
            <a:ext cx="2828746" cy="18858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图表 30"/>
            <p:cNvGraphicFramePr/>
            <p:nvPr>
              <p:extLst>
                <p:ext uri="{D42A27DB-BD31-4B8C-83A1-F6EECF244321}">
                  <p14:modId xmlns:p14="http://schemas.microsoft.com/office/powerpoint/2010/main" val="3442724252"/>
                </p:ext>
              </p:extLst>
            </p:nvPr>
          </p:nvGraphicFramePr>
          <p:xfrm>
            <a:off x="8885925" y="2459843"/>
            <a:ext cx="2828746" cy="1885831"/>
          </p:xfrm>
          <a:graphic>
            <a:graphicData uri="http://schemas.openxmlformats.org/drawingml/2006/chart">
              <c:chart xmlns:c="http://schemas.openxmlformats.org/drawingml/2006/chart" xmlns:r="http://schemas.openxmlformats.org/officeDocument/2006/relationships" r:id="rId5"/>
            </a:graphicData>
          </a:graphic>
        </p:graphicFrame>
        <p:sp>
          <p:nvSpPr>
            <p:cNvPr id="32" name="矩形 31"/>
            <p:cNvSpPr/>
            <p:nvPr/>
          </p:nvSpPr>
          <p:spPr>
            <a:xfrm>
              <a:off x="1558917" y="3110371"/>
              <a:ext cx="665567" cy="584775"/>
            </a:xfrm>
            <a:prstGeom prst="rect">
              <a:avLst/>
            </a:prstGeom>
          </p:spPr>
          <p:txBody>
            <a:bodyPr wrap="none">
              <a:spAutoFit/>
            </a:bodyPr>
            <a:lstStyle/>
            <a:p>
              <a:r>
                <a:rPr lang="en-US" altLang="zh-CN" sz="3200" b="1" spc="300" dirty="0">
                  <a:solidFill>
                    <a:schemeClr val="tx1">
                      <a:lumMod val="65000"/>
                      <a:lumOff val="35000"/>
                    </a:schemeClr>
                  </a:solidFill>
                  <a:latin typeface="Bernard MT Condensed" panose="02050806060905020404" pitchFamily="18" charset="0"/>
                  <a:ea typeface="Simsun" panose="02010600030101010101" pitchFamily="2" charset="-122"/>
                </a:rPr>
                <a:t>80</a:t>
              </a:r>
              <a:endParaRPr lang="zh-CN" altLang="en-US" sz="3200" dirty="0">
                <a:solidFill>
                  <a:schemeClr val="tx1">
                    <a:lumMod val="65000"/>
                    <a:lumOff val="35000"/>
                  </a:schemeClr>
                </a:solidFill>
                <a:latin typeface="Bernard MT Condensed" panose="02050806060905020404" pitchFamily="18" charset="0"/>
              </a:endParaRPr>
            </a:p>
          </p:txBody>
        </p:sp>
        <p:sp>
          <p:nvSpPr>
            <p:cNvPr id="33" name="矩形 32"/>
            <p:cNvSpPr/>
            <p:nvPr/>
          </p:nvSpPr>
          <p:spPr>
            <a:xfrm>
              <a:off x="4401858" y="3110371"/>
              <a:ext cx="585417" cy="584775"/>
            </a:xfrm>
            <a:prstGeom prst="rect">
              <a:avLst/>
            </a:prstGeom>
          </p:spPr>
          <p:txBody>
            <a:bodyPr wrap="none">
              <a:spAutoFit/>
            </a:bodyPr>
            <a:lstStyle/>
            <a:p>
              <a:r>
                <a:rPr lang="en-US" altLang="zh-CN" sz="3200" dirty="0">
                  <a:solidFill>
                    <a:schemeClr val="tx1">
                      <a:lumMod val="65000"/>
                      <a:lumOff val="35000"/>
                    </a:schemeClr>
                  </a:solidFill>
                  <a:latin typeface="Bernard MT Condensed" panose="02050806060905020404" pitchFamily="18" charset="0"/>
                </a:rPr>
                <a:t>60</a:t>
              </a:r>
              <a:endParaRPr lang="zh-CN" altLang="en-US" sz="3200" dirty="0">
                <a:solidFill>
                  <a:schemeClr val="tx1">
                    <a:lumMod val="65000"/>
                    <a:lumOff val="35000"/>
                  </a:schemeClr>
                </a:solidFill>
                <a:latin typeface="Bernard MT Condensed" panose="02050806060905020404" pitchFamily="18" charset="0"/>
              </a:endParaRPr>
            </a:p>
          </p:txBody>
        </p:sp>
        <p:sp>
          <p:nvSpPr>
            <p:cNvPr id="34" name="矩形 33"/>
            <p:cNvSpPr/>
            <p:nvPr/>
          </p:nvSpPr>
          <p:spPr>
            <a:xfrm>
              <a:off x="7204724" y="3110371"/>
              <a:ext cx="585417" cy="584775"/>
            </a:xfrm>
            <a:prstGeom prst="rect">
              <a:avLst/>
            </a:prstGeom>
          </p:spPr>
          <p:txBody>
            <a:bodyPr wrap="none">
              <a:spAutoFit/>
            </a:bodyPr>
            <a:lstStyle/>
            <a:p>
              <a:r>
                <a:rPr lang="en-US" altLang="zh-CN" sz="3200" dirty="0">
                  <a:solidFill>
                    <a:schemeClr val="tx1">
                      <a:lumMod val="65000"/>
                      <a:lumOff val="35000"/>
                    </a:schemeClr>
                  </a:solidFill>
                  <a:latin typeface="Bernard MT Condensed" panose="02050806060905020404" pitchFamily="18" charset="0"/>
                </a:rPr>
                <a:t>70</a:t>
              </a:r>
              <a:endParaRPr lang="zh-CN" altLang="en-US" sz="3200" dirty="0">
                <a:solidFill>
                  <a:schemeClr val="tx1">
                    <a:lumMod val="65000"/>
                    <a:lumOff val="35000"/>
                  </a:schemeClr>
                </a:solidFill>
                <a:latin typeface="Bernard MT Condensed" panose="02050806060905020404" pitchFamily="18" charset="0"/>
              </a:endParaRPr>
            </a:p>
          </p:txBody>
        </p:sp>
        <p:sp>
          <p:nvSpPr>
            <p:cNvPr id="35" name="矩形 34"/>
            <p:cNvSpPr/>
            <p:nvPr/>
          </p:nvSpPr>
          <p:spPr>
            <a:xfrm>
              <a:off x="10007590" y="3110371"/>
              <a:ext cx="585417" cy="584775"/>
            </a:xfrm>
            <a:prstGeom prst="rect">
              <a:avLst/>
            </a:prstGeom>
          </p:spPr>
          <p:txBody>
            <a:bodyPr wrap="none">
              <a:spAutoFit/>
            </a:bodyPr>
            <a:lstStyle/>
            <a:p>
              <a:r>
                <a:rPr lang="en-US" altLang="zh-CN" sz="3200" dirty="0">
                  <a:solidFill>
                    <a:schemeClr val="tx1">
                      <a:lumMod val="65000"/>
                      <a:lumOff val="35000"/>
                    </a:schemeClr>
                  </a:solidFill>
                  <a:latin typeface="Bernard MT Condensed" panose="02050806060905020404" pitchFamily="18" charset="0"/>
                </a:rPr>
                <a:t>90</a:t>
              </a:r>
              <a:endParaRPr lang="zh-CN" altLang="en-US" sz="3200" dirty="0">
                <a:solidFill>
                  <a:schemeClr val="tx1">
                    <a:lumMod val="65000"/>
                    <a:lumOff val="35000"/>
                  </a:schemeClr>
                </a:solidFill>
                <a:latin typeface="Bernard MT Condensed" panose="02050806060905020404" pitchFamily="18" charset="0"/>
              </a:endParaRPr>
            </a:p>
          </p:txBody>
        </p:sp>
      </p:grpSp>
      <p:sp>
        <p:nvSpPr>
          <p:cNvPr id="2" name="矩形 4">
            <a:extLst>
              <a:ext uri="{FF2B5EF4-FFF2-40B4-BE49-F238E27FC236}">
                <a16:creationId xmlns:a16="http://schemas.microsoft.com/office/drawing/2014/main" id="{1A2ACFA8-CC2E-4275-87B4-A5EF9D310D9F}"/>
              </a:ext>
            </a:extLst>
          </p:cNvPr>
          <p:cNvSpPr/>
          <p:nvPr/>
        </p:nvSpPr>
        <p:spPr>
          <a:xfrm>
            <a:off x="379601" y="4584299"/>
            <a:ext cx="2700409" cy="1200329"/>
          </a:xfrm>
          <a:prstGeom prst="rect">
            <a:avLst/>
          </a:prstGeom>
        </p:spPr>
        <p:txBody>
          <a:bodyPr wrap="square" anchor="t">
            <a:spAutoFit/>
          </a:bodyPr>
          <a:lstStyle/>
          <a:p>
            <a:pPr algn="ctr"/>
            <a:r>
              <a:rPr lang="en-US" altLang="zh-CN" sz="2400">
                <a:solidFill>
                  <a:schemeClr val="tx1">
                    <a:lumMod val="75000"/>
                    <a:lumOff val="25000"/>
                  </a:schemeClr>
                </a:solidFill>
                <a:latin typeface="Browallia New"/>
                <a:ea typeface="宋体"/>
                <a:cs typeface="Browallia New"/>
              </a:rPr>
              <a:t>Using some rewards to motivate users use social functions</a:t>
            </a:r>
            <a:endParaRPr lang="zh-CN" altLang="en-US" sz="2400"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
        <p:nvSpPr>
          <p:cNvPr id="3" name="矩形 4">
            <a:extLst>
              <a:ext uri="{FF2B5EF4-FFF2-40B4-BE49-F238E27FC236}">
                <a16:creationId xmlns:a16="http://schemas.microsoft.com/office/drawing/2014/main" id="{A7630B59-2FC1-442D-B95F-01125FA60377}"/>
              </a:ext>
            </a:extLst>
          </p:cNvPr>
          <p:cNvSpPr/>
          <p:nvPr/>
        </p:nvSpPr>
        <p:spPr>
          <a:xfrm>
            <a:off x="3378440" y="4584299"/>
            <a:ext cx="2638957" cy="1569660"/>
          </a:xfrm>
          <a:prstGeom prst="rect">
            <a:avLst/>
          </a:prstGeom>
        </p:spPr>
        <p:txBody>
          <a:bodyPr wrap="square" anchor="t">
            <a:spAutoFit/>
          </a:bodyPr>
          <a:lstStyle/>
          <a:p>
            <a:pPr algn="ctr"/>
            <a:r>
              <a:rPr lang="en-US" altLang="zh-CN" sz="2400">
                <a:solidFill>
                  <a:schemeClr val="tx1">
                    <a:lumMod val="75000"/>
                    <a:lumOff val="25000"/>
                  </a:schemeClr>
                </a:solidFill>
                <a:latin typeface="Browallia New"/>
                <a:ea typeface="宋体"/>
                <a:cs typeface="Browallia New"/>
              </a:rPr>
              <a:t>Adding a function in </a:t>
            </a:r>
            <a:r>
              <a:rPr lang="en-US" altLang="zh-CN" sz="2400" dirty="0">
                <a:solidFill>
                  <a:schemeClr val="tx1">
                    <a:lumMod val="75000"/>
                    <a:lumOff val="25000"/>
                  </a:schemeClr>
                </a:solidFill>
                <a:latin typeface="Browallia New"/>
                <a:ea typeface="宋体"/>
                <a:cs typeface="Browallia New"/>
              </a:rPr>
              <a:t>choiceness to classify guiders and recomendations.</a:t>
            </a:r>
            <a:endParaRPr lang="zh-CN" altLang="en-US" sz="2400"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
        <p:nvSpPr>
          <p:cNvPr id="4" name="矩形 4">
            <a:extLst>
              <a:ext uri="{FF2B5EF4-FFF2-40B4-BE49-F238E27FC236}">
                <a16:creationId xmlns:a16="http://schemas.microsoft.com/office/drawing/2014/main" id="{B23CAA1B-7DA2-49EB-82C1-F6C1D65E2227}"/>
              </a:ext>
            </a:extLst>
          </p:cNvPr>
          <p:cNvSpPr/>
          <p:nvPr/>
        </p:nvSpPr>
        <p:spPr>
          <a:xfrm>
            <a:off x="6480517" y="4589215"/>
            <a:ext cx="2270248" cy="1569660"/>
          </a:xfrm>
          <a:prstGeom prst="rect">
            <a:avLst/>
          </a:prstGeom>
        </p:spPr>
        <p:txBody>
          <a:bodyPr wrap="square" anchor="t">
            <a:spAutoFit/>
          </a:bodyPr>
          <a:lstStyle/>
          <a:p>
            <a:pPr algn="ctr"/>
            <a:r>
              <a:rPr lang="en-US" altLang="zh-CN" sz="2400">
                <a:solidFill>
                  <a:schemeClr val="tx1">
                    <a:lumMod val="75000"/>
                    <a:lumOff val="25000"/>
                  </a:schemeClr>
                </a:solidFill>
                <a:latin typeface="Browallia New"/>
                <a:ea typeface="宋体"/>
                <a:cs typeface="Browallia New"/>
              </a:rPr>
              <a:t>Increasing more different layouts and reading styles of reading page</a:t>
            </a:r>
            <a:endParaRPr lang="zh-CN" altLang="en-US" sz="2400"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
        <p:nvSpPr>
          <p:cNvPr id="8" name="矩形 4">
            <a:extLst>
              <a:ext uri="{FF2B5EF4-FFF2-40B4-BE49-F238E27FC236}">
                <a16:creationId xmlns:a16="http://schemas.microsoft.com/office/drawing/2014/main" id="{54D58C25-DB5E-4CFB-BAAD-915AA89C2F34}"/>
              </a:ext>
            </a:extLst>
          </p:cNvPr>
          <p:cNvSpPr/>
          <p:nvPr/>
        </p:nvSpPr>
        <p:spPr>
          <a:xfrm>
            <a:off x="9189304" y="4594132"/>
            <a:ext cx="2528344" cy="1938992"/>
          </a:xfrm>
          <a:prstGeom prst="rect">
            <a:avLst/>
          </a:prstGeom>
        </p:spPr>
        <p:txBody>
          <a:bodyPr wrap="square" anchor="t">
            <a:spAutoFit/>
          </a:bodyPr>
          <a:lstStyle/>
          <a:p>
            <a:pPr algn="ctr"/>
            <a:r>
              <a:rPr lang="en-US" altLang="zh-CN" sz="2400">
                <a:solidFill>
                  <a:schemeClr val="tx1">
                    <a:lumMod val="75000"/>
                    <a:lumOff val="25000"/>
                  </a:schemeClr>
                </a:solidFill>
                <a:latin typeface="Browallia New"/>
                <a:ea typeface="宋体"/>
                <a:cs typeface="Browallia New"/>
              </a:rPr>
              <a:t>Making some interesting </a:t>
            </a:r>
            <a:r>
              <a:rPr lang="en-US" altLang="zh-CN" sz="2400" dirty="0">
                <a:solidFill>
                  <a:schemeClr val="tx1">
                    <a:lumMod val="75000"/>
                    <a:lumOff val="25000"/>
                  </a:schemeClr>
                </a:solidFill>
                <a:latin typeface="Browallia New"/>
                <a:ea typeface="宋体"/>
                <a:cs typeface="Browallia New"/>
              </a:rPr>
              <a:t>psychological test or games to help users  find out their preference of books and reading styles.</a:t>
            </a:r>
            <a:endParaRPr lang="zh-CN" altLang="en-US" sz="2400" dirty="0">
              <a:solidFill>
                <a:schemeClr val="tx1">
                  <a:lumMod val="75000"/>
                  <a:lumOff val="25000"/>
                </a:schemeClr>
              </a:solidFill>
              <a:latin typeface="Browallia New" panose="020B0604020202020204" pitchFamily="34" charset="-34"/>
              <a:cs typeface="Browallia New" panose="020B0604020202020204" pitchFamily="34" charset="-34"/>
            </a:endParaRPr>
          </a:p>
        </p:txBody>
      </p:sp>
      <p:cxnSp>
        <p:nvCxnSpPr>
          <p:cNvPr id="9" name="直接连接符 6">
            <a:extLst>
              <a:ext uri="{FF2B5EF4-FFF2-40B4-BE49-F238E27FC236}">
                <a16:creationId xmlns:a16="http://schemas.microsoft.com/office/drawing/2014/main" id="{EA0B04A3-A4AB-47A6-838D-D119E0389BC9}"/>
              </a:ext>
            </a:extLst>
          </p:cNvPr>
          <p:cNvCxnSpPr/>
          <p:nvPr/>
        </p:nvCxnSpPr>
        <p:spPr>
          <a:xfrm>
            <a:off x="693416" y="4285176"/>
            <a:ext cx="10786617" cy="6145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椭圆 32">
            <a:extLst>
              <a:ext uri="{FF2B5EF4-FFF2-40B4-BE49-F238E27FC236}">
                <a16:creationId xmlns:a16="http://schemas.microsoft.com/office/drawing/2014/main" id="{272DAF7E-7048-435F-8B08-8FC6B6D10265}"/>
              </a:ext>
            </a:extLst>
          </p:cNvPr>
          <p:cNvSpPr/>
          <p:nvPr/>
        </p:nvSpPr>
        <p:spPr>
          <a:xfrm>
            <a:off x="5971267" y="4257204"/>
            <a:ext cx="108012" cy="105107"/>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3510159"/>
      </p:ext>
    </p:extLst>
  </p:cSld>
  <p:clrMapOvr>
    <a:masterClrMapping/>
  </p:clrMapOvr>
  <p:transition spd="slow" advClick="0" advTm="3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0323" y="912366"/>
            <a:ext cx="2602781" cy="2872034"/>
          </a:xfrm>
          <a:prstGeom prst="rect">
            <a:avLst/>
          </a:prstGeom>
        </p:spPr>
      </p:pic>
      <p:sp>
        <p:nvSpPr>
          <p:cNvPr id="6" name="任意多边形 5"/>
          <p:cNvSpPr/>
          <p:nvPr/>
        </p:nvSpPr>
        <p:spPr>
          <a:xfrm>
            <a:off x="8110227" y="4147490"/>
            <a:ext cx="2682975" cy="103784"/>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824797" y="4452625"/>
            <a:ext cx="5585672" cy="769441"/>
          </a:xfrm>
          <a:prstGeom prst="rect">
            <a:avLst/>
          </a:prstGeom>
        </p:spPr>
        <p:txBody>
          <a:bodyPr wrap="square" anchor="t">
            <a:spAutoFit/>
          </a:bodyPr>
          <a:lstStyle/>
          <a:p>
            <a:pPr algn="ctr" latinLnBrk="1"/>
            <a:r>
              <a:rPr lang="en-US" altLang="zh-CN" sz="4400" b="1">
                <a:solidFill>
                  <a:schemeClr val="tx1">
                    <a:lumMod val="75000"/>
                    <a:lumOff val="25000"/>
                  </a:schemeClr>
                </a:solidFill>
                <a:latin typeface="Segoe UI Semilight"/>
                <a:ea typeface="Cambria Math"/>
                <a:cs typeface="Segoe UI Semilight"/>
              </a:rPr>
              <a:t>MOONSHOTS</a:t>
            </a:r>
            <a:endParaRPr lang="en-US" altLang="zh-CN" sz="44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9" name="矩形 8"/>
          <p:cNvSpPr/>
          <p:nvPr/>
        </p:nvSpPr>
        <p:spPr>
          <a:xfrm>
            <a:off x="7550845" y="549275"/>
            <a:ext cx="3801740" cy="5759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KSO_Shape">
            <a:extLst>
              <a:ext uri="{FF2B5EF4-FFF2-40B4-BE49-F238E27FC236}">
                <a16:creationId xmlns:a16="http://schemas.microsoft.com/office/drawing/2014/main" id="{A7BBC33E-4B98-4F31-9E8E-E3393AB62C44}"/>
              </a:ext>
            </a:extLst>
          </p:cNvPr>
          <p:cNvSpPr>
            <a:spLocks/>
          </p:cNvSpPr>
          <p:nvPr/>
        </p:nvSpPr>
        <p:spPr bwMode="auto">
          <a:xfrm>
            <a:off x="983352" y="1105671"/>
            <a:ext cx="789390" cy="499947"/>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bg1">
              <a:lumMod val="75000"/>
            </a:schemeClr>
          </a:solidFill>
          <a:ln>
            <a:noFill/>
          </a:ln>
          <a:extLst/>
        </p:spPr>
        <p:txBody>
          <a:bodyPr anchor="ctr"/>
          <a:lstStyle/>
          <a:p>
            <a:pPr eaLnBrk="0" fontAlgn="base" hangingPunct="0">
              <a:spcBef>
                <a:spcPct val="0"/>
              </a:spcBef>
              <a:spcAft>
                <a:spcPct val="0"/>
              </a:spcAft>
            </a:pPr>
            <a:endParaRPr lang="zh-CN" altLang="en-US" dirty="0">
              <a:latin typeface="Calibri" panose="020F0502020204030204" pitchFamily="34" charset="0"/>
              <a:ea typeface="宋体" panose="02010600030101010101" pitchFamily="2" charset="-122"/>
            </a:endParaRPr>
          </a:p>
        </p:txBody>
      </p:sp>
      <p:sp>
        <p:nvSpPr>
          <p:cNvPr id="3" name="矩形 12">
            <a:extLst>
              <a:ext uri="{FF2B5EF4-FFF2-40B4-BE49-F238E27FC236}">
                <a16:creationId xmlns:a16="http://schemas.microsoft.com/office/drawing/2014/main" id="{F382BE6B-0154-427E-9A76-55EEA8D4B515}"/>
              </a:ext>
            </a:extLst>
          </p:cNvPr>
          <p:cNvSpPr/>
          <p:nvPr/>
        </p:nvSpPr>
        <p:spPr>
          <a:xfrm>
            <a:off x="834519" y="2088470"/>
            <a:ext cx="6708402" cy="1353191"/>
          </a:xfrm>
          <a:prstGeom prst="rect">
            <a:avLst/>
          </a:prstGeom>
        </p:spPr>
        <p:txBody>
          <a:bodyPr wrap="square" anchor="t">
            <a:spAutoFit/>
          </a:bodyPr>
          <a:lstStyle/>
          <a:p>
            <a:pPr marL="457200" indent="-457200">
              <a:lnSpc>
                <a:spcPct val="110000"/>
              </a:lnSpc>
              <a:buFont typeface="Arial"/>
              <a:buChar char="•"/>
            </a:pPr>
            <a:r>
              <a:rPr lang="en-US" altLang="zh-CN" sz="2800" spc="300" dirty="0">
                <a:solidFill>
                  <a:schemeClr val="bg1">
                    <a:lumMod val="65000"/>
                  </a:schemeClr>
                </a:solidFill>
                <a:latin typeface="Franklin Gothic Demi Cond"/>
                <a:ea typeface="Simsun"/>
              </a:rPr>
              <a:t>Log in by mobile system like finger print, Voice ID or Face ID.</a:t>
            </a:r>
          </a:p>
          <a:p>
            <a:pPr>
              <a:lnSpc>
                <a:spcPct val="110000"/>
              </a:lnSpc>
            </a:pPr>
            <a:endParaRPr lang="en-US" altLang="zh-CN" sz="2000" spc="300" dirty="0">
              <a:solidFill>
                <a:schemeClr val="bg1">
                  <a:lumMod val="65000"/>
                </a:schemeClr>
              </a:solidFill>
              <a:latin typeface="Franklin Gothic Demi Cond" panose="020B0706030402020204" pitchFamily="34" charset="0"/>
              <a:ea typeface="Simsun"/>
            </a:endParaRPr>
          </a:p>
        </p:txBody>
      </p:sp>
    </p:spTree>
    <p:extLst>
      <p:ext uri="{BB962C8B-B14F-4D97-AF65-F5344CB8AC3E}">
        <p14:creationId xmlns:p14="http://schemas.microsoft.com/office/powerpoint/2010/main" val="2543797291"/>
      </p:ext>
    </p:extLst>
  </p:cSld>
  <p:clrMapOvr>
    <a:masterClrMapping/>
  </p:clrMapOvr>
  <p:transition spd="slow" advClick="0" advTm="3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0323" y="912366"/>
            <a:ext cx="2602781" cy="2872034"/>
          </a:xfrm>
          <a:prstGeom prst="rect">
            <a:avLst/>
          </a:prstGeom>
        </p:spPr>
      </p:pic>
      <p:sp>
        <p:nvSpPr>
          <p:cNvPr id="6" name="任意多边形 5"/>
          <p:cNvSpPr/>
          <p:nvPr/>
        </p:nvSpPr>
        <p:spPr>
          <a:xfrm>
            <a:off x="8110227" y="4147490"/>
            <a:ext cx="2682975" cy="103784"/>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824797" y="4452625"/>
            <a:ext cx="5585672" cy="769441"/>
          </a:xfrm>
          <a:prstGeom prst="rect">
            <a:avLst/>
          </a:prstGeom>
        </p:spPr>
        <p:txBody>
          <a:bodyPr wrap="square" anchor="t">
            <a:spAutoFit/>
          </a:bodyPr>
          <a:lstStyle/>
          <a:p>
            <a:pPr algn="ctr" latinLnBrk="1"/>
            <a:r>
              <a:rPr lang="en-US" altLang="zh-CN" sz="4400" b="1">
                <a:solidFill>
                  <a:schemeClr val="tx1">
                    <a:lumMod val="75000"/>
                    <a:lumOff val="25000"/>
                  </a:schemeClr>
                </a:solidFill>
                <a:latin typeface="Segoe UI Semilight"/>
                <a:ea typeface="Cambria Math"/>
                <a:cs typeface="Segoe UI Semilight"/>
              </a:rPr>
              <a:t>MOONSHOTS</a:t>
            </a:r>
            <a:endParaRPr lang="en-US" altLang="zh-CN" sz="44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9" name="矩形 8"/>
          <p:cNvSpPr/>
          <p:nvPr/>
        </p:nvSpPr>
        <p:spPr>
          <a:xfrm>
            <a:off x="7550845" y="549275"/>
            <a:ext cx="3801740" cy="575945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KSO_Shape">
            <a:extLst>
              <a:ext uri="{FF2B5EF4-FFF2-40B4-BE49-F238E27FC236}">
                <a16:creationId xmlns:a16="http://schemas.microsoft.com/office/drawing/2014/main" id="{A7BBC33E-4B98-4F31-9E8E-E3393AB62C44}"/>
              </a:ext>
            </a:extLst>
          </p:cNvPr>
          <p:cNvSpPr>
            <a:spLocks/>
          </p:cNvSpPr>
          <p:nvPr/>
        </p:nvSpPr>
        <p:spPr bwMode="auto">
          <a:xfrm>
            <a:off x="983352" y="1105671"/>
            <a:ext cx="789390" cy="499947"/>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bg1">
              <a:lumMod val="75000"/>
            </a:schemeClr>
          </a:solidFill>
          <a:ln>
            <a:noFill/>
          </a:ln>
          <a:extLst/>
        </p:spPr>
        <p:txBody>
          <a:bodyPr anchor="ctr"/>
          <a:lstStyle/>
          <a:p>
            <a:pPr eaLnBrk="0" fontAlgn="base" hangingPunct="0">
              <a:spcBef>
                <a:spcPct val="0"/>
              </a:spcBef>
              <a:spcAft>
                <a:spcPct val="0"/>
              </a:spcAft>
            </a:pPr>
            <a:endParaRPr lang="zh-CN" altLang="en-US" dirty="0">
              <a:latin typeface="Calibri" panose="020F0502020204030204" pitchFamily="34" charset="0"/>
              <a:ea typeface="宋体" panose="02010600030101010101" pitchFamily="2" charset="-122"/>
            </a:endParaRPr>
          </a:p>
        </p:txBody>
      </p:sp>
      <p:sp>
        <p:nvSpPr>
          <p:cNvPr id="3" name="矩形 12">
            <a:extLst>
              <a:ext uri="{FF2B5EF4-FFF2-40B4-BE49-F238E27FC236}">
                <a16:creationId xmlns:a16="http://schemas.microsoft.com/office/drawing/2014/main" id="{F382BE6B-0154-427E-9A76-55EEA8D4B515}"/>
              </a:ext>
            </a:extLst>
          </p:cNvPr>
          <p:cNvSpPr/>
          <p:nvPr/>
        </p:nvSpPr>
        <p:spPr>
          <a:xfrm>
            <a:off x="834519" y="2088470"/>
            <a:ext cx="6708402" cy="2301143"/>
          </a:xfrm>
          <a:prstGeom prst="rect">
            <a:avLst/>
          </a:prstGeom>
        </p:spPr>
        <p:txBody>
          <a:bodyPr wrap="square" anchor="t">
            <a:spAutoFit/>
          </a:bodyPr>
          <a:lstStyle/>
          <a:p>
            <a:pPr marL="457200" indent="-457200">
              <a:lnSpc>
                <a:spcPct val="110000"/>
              </a:lnSpc>
              <a:buFont typeface="Arial"/>
              <a:buChar char="•"/>
            </a:pPr>
            <a:r>
              <a:rPr lang="en-US" altLang="zh-CN" sz="2800" spc="300" dirty="0">
                <a:solidFill>
                  <a:schemeClr val="bg1">
                    <a:lumMod val="65000"/>
                  </a:schemeClr>
                </a:solidFill>
                <a:latin typeface="Franklin Gothic Demi Cond"/>
                <a:ea typeface="Simsun"/>
              </a:rPr>
              <a:t>Provide intelligent way to search for books like scanning code, partial contents in books, photo of books.</a:t>
            </a:r>
          </a:p>
          <a:p>
            <a:pPr>
              <a:lnSpc>
                <a:spcPct val="110000"/>
              </a:lnSpc>
            </a:pPr>
            <a:endParaRPr lang="en-US" altLang="zh-CN" sz="2000" spc="300" dirty="0">
              <a:solidFill>
                <a:schemeClr val="bg1">
                  <a:lumMod val="65000"/>
                </a:schemeClr>
              </a:solidFill>
              <a:latin typeface="Franklin Gothic Demi Cond" panose="020B0706030402020204" pitchFamily="34" charset="0"/>
              <a:ea typeface="Simsun"/>
            </a:endParaRPr>
          </a:p>
        </p:txBody>
      </p:sp>
      <p:pic>
        <p:nvPicPr>
          <p:cNvPr id="4" name="Picture 7">
            <a:extLst>
              <a:ext uri="{FF2B5EF4-FFF2-40B4-BE49-F238E27FC236}">
                <a16:creationId xmlns:a16="http://schemas.microsoft.com/office/drawing/2014/main" id="{9AEA81A1-79EF-401C-9D36-20E60F513BD9}"/>
              </a:ext>
            </a:extLst>
          </p:cNvPr>
          <p:cNvPicPr>
            <a:picLocks noChangeAspect="1"/>
          </p:cNvPicPr>
          <p:nvPr/>
        </p:nvPicPr>
        <p:blipFill>
          <a:blip r:embed="rId3"/>
          <a:stretch>
            <a:fillRect/>
          </a:stretch>
        </p:blipFill>
        <p:spPr>
          <a:xfrm>
            <a:off x="-4609" y="4316514"/>
            <a:ext cx="3253863" cy="2157874"/>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1F83219E-DCCE-408C-98D7-8CEE1F71D0C6}"/>
              </a:ext>
            </a:extLst>
          </p:cNvPr>
          <p:cNvPicPr>
            <a:picLocks noChangeAspect="1"/>
          </p:cNvPicPr>
          <p:nvPr/>
        </p:nvPicPr>
        <p:blipFill>
          <a:blip r:embed="rId4"/>
          <a:stretch>
            <a:fillRect/>
          </a:stretch>
        </p:blipFill>
        <p:spPr>
          <a:xfrm>
            <a:off x="3240651" y="4451707"/>
            <a:ext cx="1482829" cy="2121004"/>
          </a:xfrm>
          <a:prstGeom prst="rect">
            <a:avLst/>
          </a:prstGeom>
        </p:spPr>
      </p:pic>
      <p:pic>
        <p:nvPicPr>
          <p:cNvPr id="12" name="Picture 12" descr="A close up of text on a white background&#10;&#10;Description generated with high confidence">
            <a:extLst>
              <a:ext uri="{FF2B5EF4-FFF2-40B4-BE49-F238E27FC236}">
                <a16:creationId xmlns:a16="http://schemas.microsoft.com/office/drawing/2014/main" id="{279E54A3-B408-4B8B-9C99-7CFE90C7A857}"/>
              </a:ext>
            </a:extLst>
          </p:cNvPr>
          <p:cNvPicPr>
            <a:picLocks noChangeAspect="1"/>
          </p:cNvPicPr>
          <p:nvPr/>
        </p:nvPicPr>
        <p:blipFill>
          <a:blip r:embed="rId5"/>
          <a:stretch>
            <a:fillRect/>
          </a:stretch>
        </p:blipFill>
        <p:spPr>
          <a:xfrm>
            <a:off x="4897539" y="4500869"/>
            <a:ext cx="2396921" cy="1789164"/>
          </a:xfrm>
          <a:prstGeom prst="rect">
            <a:avLst/>
          </a:prstGeom>
        </p:spPr>
      </p:pic>
    </p:spTree>
    <p:extLst>
      <p:ext uri="{BB962C8B-B14F-4D97-AF65-F5344CB8AC3E}">
        <p14:creationId xmlns:p14="http://schemas.microsoft.com/office/powerpoint/2010/main" val="1363403962"/>
      </p:ext>
    </p:extLst>
  </p:cSld>
  <p:clrMapOvr>
    <a:masterClrMapping/>
  </p:clrMapOvr>
  <p:transition spd="slow" advClick="0" advTm="3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2">
            <a:extLst>
              <a:ext uri="{28A0092B-C50C-407E-A947-70E740481C1C}">
                <a14:useLocalDpi xmlns:a14="http://schemas.microsoft.com/office/drawing/2010/main" val="0"/>
              </a:ext>
            </a:extLst>
          </a:blip>
          <a:srcRect l="11893" r="11818" b="28"/>
          <a:stretch>
            <a:fillRect/>
          </a:stretch>
        </p:blipFill>
        <p:spPr>
          <a:xfrm>
            <a:off x="6960096" y="0"/>
            <a:ext cx="5231904" cy="6856062"/>
          </a:xfrm>
          <a:custGeom>
            <a:avLst/>
            <a:gdLst>
              <a:gd name="connsiteX0" fmla="*/ 0 w 5231904"/>
              <a:gd name="connsiteY0" fmla="*/ 0 h 6856062"/>
              <a:gd name="connsiteX1" fmla="*/ 5231904 w 5231904"/>
              <a:gd name="connsiteY1" fmla="*/ 0 h 6856062"/>
              <a:gd name="connsiteX2" fmla="*/ 5231904 w 5231904"/>
              <a:gd name="connsiteY2" fmla="*/ 6856062 h 6856062"/>
              <a:gd name="connsiteX3" fmla="*/ 0 w 5231904"/>
              <a:gd name="connsiteY3" fmla="*/ 6856062 h 6856062"/>
            </a:gdLst>
            <a:ahLst/>
            <a:cxnLst>
              <a:cxn ang="0">
                <a:pos x="connsiteX0" y="connsiteY0"/>
              </a:cxn>
              <a:cxn ang="0">
                <a:pos x="connsiteX1" y="connsiteY1"/>
              </a:cxn>
              <a:cxn ang="0">
                <a:pos x="connsiteX2" y="connsiteY2"/>
              </a:cxn>
              <a:cxn ang="0">
                <a:pos x="connsiteX3" y="connsiteY3"/>
              </a:cxn>
            </a:cxnLst>
            <a:rect l="l" t="t" r="r" b="b"/>
            <a:pathLst>
              <a:path w="5231904" h="6856062">
                <a:moveTo>
                  <a:pt x="0" y="0"/>
                </a:moveTo>
                <a:lnTo>
                  <a:pt x="5231904" y="0"/>
                </a:lnTo>
                <a:lnTo>
                  <a:pt x="5231904" y="6856062"/>
                </a:lnTo>
                <a:lnTo>
                  <a:pt x="0" y="6856062"/>
                </a:lnTo>
                <a:close/>
              </a:path>
            </a:pathLst>
          </a:custGeom>
        </p:spPr>
      </p:pic>
      <p:sp>
        <p:nvSpPr>
          <p:cNvPr id="9" name="矩形 8"/>
          <p:cNvSpPr/>
          <p:nvPr/>
        </p:nvSpPr>
        <p:spPr>
          <a:xfrm>
            <a:off x="537856" y="358397"/>
            <a:ext cx="4970425" cy="842988"/>
          </a:xfrm>
          <a:prstGeom prst="rect">
            <a:avLst/>
          </a:prstGeom>
        </p:spPr>
        <p:txBody>
          <a:bodyPr wrap="square" anchor="t">
            <a:spAutoFit/>
          </a:bodyPr>
          <a:lstStyle/>
          <a:p>
            <a:pPr latinLnBrk="1"/>
            <a:r>
              <a:rPr lang="en-US" altLang="zh-CN" sz="4800" dirty="0">
                <a:solidFill>
                  <a:schemeClr val="tx1">
                    <a:lumMod val="75000"/>
                    <a:lumOff val="25000"/>
                  </a:schemeClr>
                </a:solidFill>
                <a:latin typeface="Britannic Bold"/>
                <a:ea typeface="Microsoft YaHei UI"/>
                <a:cs typeface="Segoe UI Semilight"/>
              </a:rPr>
              <a:t>TEAM WORK</a:t>
            </a:r>
            <a:endParaRPr lang="en-US" altLang="zh-CN" sz="4800" dirty="0">
              <a:solidFill>
                <a:schemeClr val="tx1">
                  <a:lumMod val="75000"/>
                  <a:lumOff val="25000"/>
                </a:schemeClr>
              </a:solidFill>
              <a:latin typeface="Britannic Bold" panose="020B0903060703020204" pitchFamily="34" charset="0"/>
              <a:ea typeface="Microsoft YaHei UI" panose="020B0503020204020204" pitchFamily="34" charset="-122"/>
              <a:cs typeface="Segoe UI Semilight" panose="020B0402040204020203" pitchFamily="34" charset="0"/>
            </a:endParaRPr>
          </a:p>
        </p:txBody>
      </p:sp>
      <p:sp>
        <p:nvSpPr>
          <p:cNvPr id="43" name="矩形 42"/>
          <p:cNvSpPr/>
          <p:nvPr/>
        </p:nvSpPr>
        <p:spPr>
          <a:xfrm>
            <a:off x="316207" y="2417658"/>
            <a:ext cx="1115486" cy="307777"/>
          </a:xfrm>
          <a:prstGeom prst="rect">
            <a:avLst/>
          </a:prstGeom>
        </p:spPr>
        <p:txBody>
          <a:bodyPr wrap="square" anchor="t">
            <a:spAutoFit/>
          </a:bodyPr>
          <a:lstStyle/>
          <a:p>
            <a:pPr algn="ctr"/>
            <a:r>
              <a:rPr lang="en-US" altLang="zh-CN" sz="1400">
                <a:solidFill>
                  <a:schemeClr val="bg1">
                    <a:lumMod val="50000"/>
                  </a:schemeClr>
                </a:solidFill>
                <a:latin typeface="Browallia New"/>
                <a:ea typeface="宋体"/>
                <a:cs typeface="Browallia New"/>
              </a:rPr>
              <a:t>HANBAI ZHAO</a:t>
            </a:r>
            <a:endParaRPr lang="en-US" altLang="zh-CN" sz="1400" dirty="0">
              <a:solidFill>
                <a:schemeClr val="bg1">
                  <a:lumMod val="50000"/>
                </a:schemeClr>
              </a:solidFill>
              <a:latin typeface="Browallia New" panose="020B0604020202020204" pitchFamily="34" charset="-34"/>
              <a:cs typeface="Browallia New" panose="020B0604020202020204" pitchFamily="34" charset="-34"/>
            </a:endParaRPr>
          </a:p>
        </p:txBody>
      </p:sp>
      <p:sp>
        <p:nvSpPr>
          <p:cNvPr id="44" name="矩形 43"/>
          <p:cNvSpPr/>
          <p:nvPr/>
        </p:nvSpPr>
        <p:spPr>
          <a:xfrm>
            <a:off x="279336" y="4592268"/>
            <a:ext cx="1176937" cy="307777"/>
          </a:xfrm>
          <a:prstGeom prst="rect">
            <a:avLst/>
          </a:prstGeom>
        </p:spPr>
        <p:txBody>
          <a:bodyPr wrap="square" anchor="t">
            <a:spAutoFit/>
          </a:bodyPr>
          <a:lstStyle/>
          <a:p>
            <a:pPr algn="ctr"/>
            <a:r>
              <a:rPr lang="en-US" altLang="zh-CN" sz="1400">
                <a:solidFill>
                  <a:schemeClr val="bg1">
                    <a:lumMod val="50000"/>
                  </a:schemeClr>
                </a:solidFill>
                <a:latin typeface="Browallia New"/>
                <a:ea typeface="宋体"/>
                <a:cs typeface="Browallia New"/>
              </a:rPr>
              <a:t>ZEFAN FENG</a:t>
            </a:r>
            <a:endParaRPr lang="en-US" altLang="zh-CN" sz="1400" dirty="0">
              <a:solidFill>
                <a:schemeClr val="bg1">
                  <a:lumMod val="50000"/>
                </a:schemeClr>
              </a:solidFill>
              <a:latin typeface="Browallia New" panose="020B0604020202020204" pitchFamily="34" charset="-34"/>
              <a:ea typeface="宋体"/>
              <a:cs typeface="Browallia New" panose="020B0604020202020204" pitchFamily="34" charset="-34"/>
            </a:endParaRPr>
          </a:p>
        </p:txBody>
      </p:sp>
      <p:sp>
        <p:nvSpPr>
          <p:cNvPr id="45" name="矩形 44"/>
          <p:cNvSpPr/>
          <p:nvPr/>
        </p:nvSpPr>
        <p:spPr>
          <a:xfrm>
            <a:off x="414529" y="3374749"/>
            <a:ext cx="918841" cy="307777"/>
          </a:xfrm>
          <a:prstGeom prst="rect">
            <a:avLst/>
          </a:prstGeom>
        </p:spPr>
        <p:txBody>
          <a:bodyPr wrap="square" anchor="t">
            <a:spAutoFit/>
          </a:bodyPr>
          <a:lstStyle/>
          <a:p>
            <a:pPr algn="ctr"/>
            <a:r>
              <a:rPr lang="en-US" altLang="zh-CN" sz="1400">
                <a:solidFill>
                  <a:schemeClr val="bg1">
                    <a:lumMod val="50000"/>
                  </a:schemeClr>
                </a:solidFill>
                <a:latin typeface="Browallia New"/>
                <a:ea typeface="宋体"/>
                <a:cs typeface="Browallia New"/>
              </a:rPr>
              <a:t>ZHAOJIE LIU</a:t>
            </a:r>
            <a:endParaRPr lang="en-US" altLang="zh-CN" sz="1400" dirty="0">
              <a:solidFill>
                <a:schemeClr val="bg1">
                  <a:lumMod val="50000"/>
                </a:schemeClr>
              </a:solidFill>
              <a:latin typeface="Browallia New" panose="020B0604020202020204" pitchFamily="34" charset="-34"/>
              <a:cs typeface="Browallia New" panose="020B0604020202020204" pitchFamily="34" charset="-34"/>
            </a:endParaRPr>
          </a:p>
        </p:txBody>
      </p:sp>
      <p:sp>
        <p:nvSpPr>
          <p:cNvPr id="46" name="矩形 45"/>
          <p:cNvSpPr/>
          <p:nvPr/>
        </p:nvSpPr>
        <p:spPr>
          <a:xfrm>
            <a:off x="353077" y="5549357"/>
            <a:ext cx="918841" cy="307777"/>
          </a:xfrm>
          <a:prstGeom prst="rect">
            <a:avLst/>
          </a:prstGeom>
        </p:spPr>
        <p:txBody>
          <a:bodyPr wrap="square" anchor="t">
            <a:spAutoFit/>
          </a:bodyPr>
          <a:lstStyle/>
          <a:p>
            <a:pPr algn="ctr"/>
            <a:r>
              <a:rPr lang="en-US" altLang="zh-CN" sz="1400">
                <a:solidFill>
                  <a:schemeClr val="bg1">
                    <a:lumMod val="50000"/>
                  </a:schemeClr>
                </a:solidFill>
                <a:latin typeface="Browallia New"/>
                <a:ea typeface="宋体"/>
                <a:cs typeface="Browallia New"/>
              </a:rPr>
              <a:t>YING LU</a:t>
            </a:r>
            <a:endParaRPr lang="en-US" altLang="zh-CN" sz="1400" dirty="0">
              <a:solidFill>
                <a:schemeClr val="bg1">
                  <a:lumMod val="50000"/>
                </a:schemeClr>
              </a:solidFill>
              <a:latin typeface="Browallia New"/>
              <a:ea typeface="宋体"/>
              <a:cs typeface="Browallia New"/>
            </a:endParaRPr>
          </a:p>
        </p:txBody>
      </p:sp>
      <p:sp>
        <p:nvSpPr>
          <p:cNvPr id="30" name="矩形 42">
            <a:extLst>
              <a:ext uri="{FF2B5EF4-FFF2-40B4-BE49-F238E27FC236}">
                <a16:creationId xmlns:a16="http://schemas.microsoft.com/office/drawing/2014/main" id="{5CC3C27F-0B31-498D-B6C2-DB76D399794D}"/>
              </a:ext>
            </a:extLst>
          </p:cNvPr>
          <p:cNvSpPr/>
          <p:nvPr/>
        </p:nvSpPr>
        <p:spPr>
          <a:xfrm>
            <a:off x="414528" y="1397561"/>
            <a:ext cx="918841" cy="307777"/>
          </a:xfrm>
          <a:prstGeom prst="rect">
            <a:avLst/>
          </a:prstGeom>
        </p:spPr>
        <p:txBody>
          <a:bodyPr wrap="square" anchor="t">
            <a:spAutoFit/>
          </a:bodyPr>
          <a:lstStyle/>
          <a:p>
            <a:pPr algn="ctr"/>
            <a:r>
              <a:rPr lang="en-US" altLang="zh-CN" sz="1400">
                <a:solidFill>
                  <a:schemeClr val="bg1">
                    <a:lumMod val="50000"/>
                  </a:schemeClr>
                </a:solidFill>
                <a:latin typeface="Browallia New"/>
                <a:ea typeface="宋体"/>
                <a:cs typeface="Browallia New"/>
              </a:rPr>
              <a:t>JUNYU LIU</a:t>
            </a:r>
            <a:endParaRPr lang="en-US" altLang="zh-CN" sz="1400" dirty="0">
              <a:solidFill>
                <a:schemeClr val="bg1">
                  <a:lumMod val="50000"/>
                </a:schemeClr>
              </a:solidFill>
              <a:latin typeface="Browallia New" panose="020B0604020202020204" pitchFamily="34" charset="-34"/>
              <a:cs typeface="Browallia New" panose="020B0604020202020204" pitchFamily="34" charset="-34"/>
            </a:endParaRPr>
          </a:p>
        </p:txBody>
      </p:sp>
      <p:sp>
        <p:nvSpPr>
          <p:cNvPr id="2" name="TextBox 1">
            <a:extLst>
              <a:ext uri="{FF2B5EF4-FFF2-40B4-BE49-F238E27FC236}">
                <a16:creationId xmlns:a16="http://schemas.microsoft.com/office/drawing/2014/main" id="{4FC313CA-C4B1-4679-86FA-45A17A9B6D0D}"/>
              </a:ext>
            </a:extLst>
          </p:cNvPr>
          <p:cNvSpPr txBox="1"/>
          <p:nvPr/>
        </p:nvSpPr>
        <p:spPr>
          <a:xfrm>
            <a:off x="1602658" y="1319979"/>
            <a:ext cx="344374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dirty="0">
                <a:ea typeface="宋体"/>
              </a:rPr>
              <a:t>Strategy</a:t>
            </a:r>
            <a:r>
              <a:rPr lang="zh-CN" altLang="en-US" dirty="0">
                <a:ea typeface="宋体"/>
              </a:rPr>
              <a:t> </a:t>
            </a:r>
            <a:r>
              <a:rPr lang="en-US" altLang="zh-CN" dirty="0">
                <a:ea typeface="宋体"/>
              </a:rPr>
              <a:t>Plane-User</a:t>
            </a:r>
            <a:r>
              <a:rPr lang="zh-CN" altLang="en-US" dirty="0">
                <a:ea typeface="宋体"/>
              </a:rPr>
              <a:t> </a:t>
            </a:r>
            <a:r>
              <a:rPr lang="en-US" altLang="zh-CN" dirty="0">
                <a:ea typeface="宋体"/>
              </a:rPr>
              <a:t>Needs</a:t>
            </a:r>
            <a:endParaRPr lang="en-US" dirty="0">
              <a:ea typeface="宋体"/>
            </a:endParaRPr>
          </a:p>
          <a:p>
            <a:r>
              <a:rPr lang="en-US" altLang="zh-CN" dirty="0">
                <a:ea typeface="宋体"/>
              </a:rPr>
              <a:t>Wireframe-Desk</a:t>
            </a:r>
            <a:r>
              <a:rPr lang="zh-CN" altLang="en-US" dirty="0">
                <a:ea typeface="宋体"/>
              </a:rPr>
              <a:t> </a:t>
            </a:r>
            <a:r>
              <a:rPr lang="en-US" altLang="zh-CN" dirty="0">
                <a:ea typeface="宋体"/>
              </a:rPr>
              <a:t>Bar</a:t>
            </a:r>
            <a:endParaRPr lang="en-US" dirty="0">
              <a:ea typeface="宋体"/>
            </a:endParaRPr>
          </a:p>
          <a:p>
            <a:endParaRPr lang="en-US" altLang="zh-CN" dirty="0">
              <a:ea typeface="宋体"/>
              <a:cs typeface="Calibri"/>
            </a:endParaRPr>
          </a:p>
        </p:txBody>
      </p:sp>
      <p:sp>
        <p:nvSpPr>
          <p:cNvPr id="48" name="TextBox 47">
            <a:extLst>
              <a:ext uri="{FF2B5EF4-FFF2-40B4-BE49-F238E27FC236}">
                <a16:creationId xmlns:a16="http://schemas.microsoft.com/office/drawing/2014/main" id="{130C3FF1-57F4-4F12-8F84-8A4D7F2BA0E4}"/>
              </a:ext>
            </a:extLst>
          </p:cNvPr>
          <p:cNvSpPr txBox="1"/>
          <p:nvPr/>
        </p:nvSpPr>
        <p:spPr>
          <a:xfrm>
            <a:off x="1602657" y="2118850"/>
            <a:ext cx="274320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dirty="0">
                <a:ea typeface="宋体"/>
              </a:rPr>
              <a:t>Strategy</a:t>
            </a:r>
            <a:r>
              <a:rPr lang="zh-CN" altLang="en-US" dirty="0">
                <a:ea typeface="宋体"/>
              </a:rPr>
              <a:t> </a:t>
            </a:r>
            <a:r>
              <a:rPr lang="en-US" altLang="zh-CN" dirty="0">
                <a:ea typeface="宋体"/>
              </a:rPr>
              <a:t>Plane-Product</a:t>
            </a:r>
            <a:r>
              <a:rPr lang="zh-CN" altLang="en-US" dirty="0">
                <a:ea typeface="宋体"/>
              </a:rPr>
              <a:t> </a:t>
            </a:r>
            <a:r>
              <a:rPr lang="en-US" altLang="zh-CN" dirty="0">
                <a:ea typeface="宋体"/>
              </a:rPr>
              <a:t>Objectives</a:t>
            </a:r>
            <a:endParaRPr lang="en-US" dirty="0">
              <a:ea typeface="宋体"/>
            </a:endParaRPr>
          </a:p>
          <a:p>
            <a:r>
              <a:rPr lang="en-US" altLang="zh-CN">
                <a:ea typeface="宋体"/>
              </a:rPr>
              <a:t>Wireframe-ReadingLife</a:t>
            </a:r>
            <a:r>
              <a:rPr lang="zh-CN" altLang="en-US" dirty="0">
                <a:ea typeface="宋体"/>
              </a:rPr>
              <a:t> </a:t>
            </a:r>
            <a:r>
              <a:rPr lang="en-US" altLang="zh-CN" dirty="0">
                <a:ea typeface="宋体"/>
              </a:rPr>
              <a:t>Bar</a:t>
            </a:r>
            <a:endParaRPr lang="en-US" dirty="0">
              <a:ea typeface="宋体"/>
            </a:endParaRPr>
          </a:p>
          <a:p>
            <a:pPr algn="l"/>
            <a:endParaRPr lang="en-US" altLang="zh-CN" dirty="0">
              <a:ea typeface="宋体"/>
              <a:cs typeface="Calibri"/>
            </a:endParaRPr>
          </a:p>
        </p:txBody>
      </p:sp>
      <p:sp>
        <p:nvSpPr>
          <p:cNvPr id="49" name="TextBox 48">
            <a:extLst>
              <a:ext uri="{FF2B5EF4-FFF2-40B4-BE49-F238E27FC236}">
                <a16:creationId xmlns:a16="http://schemas.microsoft.com/office/drawing/2014/main" id="{5508ADE7-DAC2-460D-B4AA-0285F965C5F4}"/>
              </a:ext>
            </a:extLst>
          </p:cNvPr>
          <p:cNvSpPr txBox="1"/>
          <p:nvPr/>
        </p:nvSpPr>
        <p:spPr>
          <a:xfrm>
            <a:off x="1602656" y="4429431"/>
            <a:ext cx="343145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ea typeface="宋体"/>
                <a:cs typeface="Calibri"/>
              </a:rPr>
              <a:t>Scope Plane Flow Chart</a:t>
            </a:r>
            <a:endParaRPr lang="en-US">
              <a:ea typeface="宋体"/>
              <a:cs typeface="Calibri"/>
            </a:endParaRPr>
          </a:p>
          <a:p>
            <a:r>
              <a:rPr lang="en-US" altLang="zh-CN" dirty="0">
                <a:ea typeface="宋体"/>
                <a:cs typeface="Calibri"/>
              </a:rPr>
              <a:t>Use</a:t>
            </a:r>
            <a:r>
              <a:rPr lang="zh-CN" altLang="en-US" dirty="0">
                <a:ea typeface="宋体"/>
                <a:cs typeface="Calibri"/>
              </a:rPr>
              <a:t> </a:t>
            </a:r>
            <a:r>
              <a:rPr lang="en-US" altLang="zh-CN" dirty="0">
                <a:ea typeface="宋体"/>
                <a:cs typeface="Calibri"/>
              </a:rPr>
              <a:t>case</a:t>
            </a:r>
            <a:r>
              <a:rPr lang="zh-CN" altLang="en-US" dirty="0">
                <a:ea typeface="宋体"/>
                <a:cs typeface="Calibri"/>
              </a:rPr>
              <a:t> </a:t>
            </a:r>
            <a:r>
              <a:rPr lang="en-US" altLang="zh-CN" dirty="0">
                <a:ea typeface="宋体"/>
                <a:cs typeface="Calibri"/>
              </a:rPr>
              <a:t>&amp;</a:t>
            </a:r>
            <a:r>
              <a:rPr lang="zh-CN" altLang="en-US" dirty="0">
                <a:ea typeface="宋体"/>
                <a:cs typeface="Calibri"/>
              </a:rPr>
              <a:t> </a:t>
            </a:r>
            <a:r>
              <a:rPr lang="en-US" altLang="zh-CN" dirty="0">
                <a:ea typeface="宋体"/>
                <a:cs typeface="Calibri"/>
              </a:rPr>
              <a:t>End</a:t>
            </a:r>
            <a:r>
              <a:rPr lang="zh-CN" altLang="en-US" dirty="0">
                <a:ea typeface="宋体"/>
                <a:cs typeface="Calibri"/>
              </a:rPr>
              <a:t> </a:t>
            </a:r>
            <a:r>
              <a:rPr lang="en-US" altLang="zh-CN" dirty="0">
                <a:ea typeface="宋体"/>
                <a:cs typeface="Calibri"/>
              </a:rPr>
              <a:t>to</a:t>
            </a:r>
            <a:r>
              <a:rPr lang="zh-CN" altLang="en-US" dirty="0">
                <a:ea typeface="宋体"/>
                <a:cs typeface="Calibri"/>
              </a:rPr>
              <a:t> </a:t>
            </a:r>
            <a:r>
              <a:rPr lang="en-US" altLang="zh-CN" dirty="0">
                <a:ea typeface="宋体"/>
                <a:cs typeface="Calibri"/>
              </a:rPr>
              <a:t>End</a:t>
            </a:r>
            <a:r>
              <a:rPr lang="zh-CN" altLang="en-US" dirty="0">
                <a:ea typeface="宋体"/>
                <a:cs typeface="Calibri"/>
              </a:rPr>
              <a:t> </a:t>
            </a:r>
            <a:r>
              <a:rPr lang="en-US" altLang="zh-CN">
                <a:ea typeface="宋体"/>
                <a:cs typeface="Calibri"/>
              </a:rPr>
              <a:t>FlowChart</a:t>
            </a:r>
            <a:endParaRPr lang="en-US" dirty="0" err="1">
              <a:ea typeface="宋体"/>
              <a:cs typeface="Calibri"/>
            </a:endParaRPr>
          </a:p>
          <a:p>
            <a:r>
              <a:rPr lang="en-US">
                <a:ea typeface="宋体"/>
                <a:cs typeface="Calibri"/>
              </a:rPr>
              <a:t>Survey-Design</a:t>
            </a:r>
            <a:endParaRPr lang="en-US"/>
          </a:p>
        </p:txBody>
      </p:sp>
      <p:sp>
        <p:nvSpPr>
          <p:cNvPr id="50" name="TextBox 49">
            <a:extLst>
              <a:ext uri="{FF2B5EF4-FFF2-40B4-BE49-F238E27FC236}">
                <a16:creationId xmlns:a16="http://schemas.microsoft.com/office/drawing/2014/main" id="{C376A0B6-6441-42D1-A6D1-E4F63035BFF0}"/>
              </a:ext>
            </a:extLst>
          </p:cNvPr>
          <p:cNvSpPr txBox="1"/>
          <p:nvPr/>
        </p:nvSpPr>
        <p:spPr>
          <a:xfrm>
            <a:off x="1602658" y="3323302"/>
            <a:ext cx="27432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dirty="0">
                <a:ea typeface="宋体"/>
                <a:cs typeface="Calibri"/>
              </a:rPr>
              <a:t>Structure</a:t>
            </a:r>
            <a:r>
              <a:rPr lang="zh-CN" altLang="en-US" dirty="0">
                <a:ea typeface="宋体"/>
                <a:cs typeface="Calibri"/>
              </a:rPr>
              <a:t> </a:t>
            </a:r>
            <a:r>
              <a:rPr lang="en-US" altLang="zh-CN" dirty="0">
                <a:ea typeface="宋体"/>
                <a:cs typeface="Calibri"/>
              </a:rPr>
              <a:t>Plane</a:t>
            </a:r>
            <a:endParaRPr lang="en-US" dirty="0">
              <a:ea typeface="宋体"/>
              <a:cs typeface="Calibri"/>
            </a:endParaRPr>
          </a:p>
          <a:p>
            <a:r>
              <a:rPr lang="en-US" altLang="zh-CN" dirty="0">
                <a:ea typeface="宋体"/>
                <a:cs typeface="Calibri"/>
              </a:rPr>
              <a:t>Wireframe-Account</a:t>
            </a:r>
            <a:r>
              <a:rPr lang="zh-CN" altLang="en-US" dirty="0">
                <a:ea typeface="宋体"/>
                <a:cs typeface="Calibri"/>
              </a:rPr>
              <a:t> </a:t>
            </a:r>
            <a:r>
              <a:rPr lang="en-US" altLang="zh-CN" dirty="0">
                <a:ea typeface="宋体"/>
                <a:cs typeface="Calibri"/>
              </a:rPr>
              <a:t>Bar</a:t>
            </a:r>
            <a:endParaRPr lang="en-US" dirty="0">
              <a:ea typeface="宋体"/>
              <a:cs typeface="Calibri"/>
            </a:endParaRPr>
          </a:p>
          <a:p>
            <a:r>
              <a:rPr lang="en-US">
                <a:ea typeface="宋体"/>
                <a:cs typeface="Calibri"/>
              </a:rPr>
              <a:t>Wireframe-Genre Bar</a:t>
            </a:r>
            <a:endParaRPr lang="en-US"/>
          </a:p>
        </p:txBody>
      </p:sp>
      <p:sp>
        <p:nvSpPr>
          <p:cNvPr id="51" name="TextBox 50">
            <a:extLst>
              <a:ext uri="{FF2B5EF4-FFF2-40B4-BE49-F238E27FC236}">
                <a16:creationId xmlns:a16="http://schemas.microsoft.com/office/drawing/2014/main" id="{EB932315-0C15-4AED-BAB7-039439972F0A}"/>
              </a:ext>
            </a:extLst>
          </p:cNvPr>
          <p:cNvSpPr txBox="1"/>
          <p:nvPr/>
        </p:nvSpPr>
        <p:spPr>
          <a:xfrm>
            <a:off x="1614948" y="5547849"/>
            <a:ext cx="3234813"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dirty="0">
                <a:ea typeface="宋体"/>
              </a:rPr>
              <a:t>Flaws, improvements</a:t>
            </a:r>
            <a:r>
              <a:rPr lang="zh-CN" altLang="en-US" dirty="0">
                <a:ea typeface="宋体"/>
              </a:rPr>
              <a:t> </a:t>
            </a:r>
            <a:r>
              <a:rPr lang="en-US" altLang="zh-CN" dirty="0">
                <a:ea typeface="宋体"/>
              </a:rPr>
              <a:t>and</a:t>
            </a:r>
            <a:r>
              <a:rPr lang="zh-CN" altLang="en-US" dirty="0">
                <a:ea typeface="宋体"/>
              </a:rPr>
              <a:t> </a:t>
            </a:r>
            <a:r>
              <a:rPr lang="zh-CN" altLang="en-US">
                <a:ea typeface="宋体"/>
              </a:rPr>
              <a:t>M</a:t>
            </a:r>
            <a:r>
              <a:rPr lang="en-US" altLang="zh-CN">
                <a:ea typeface="宋体"/>
              </a:rPr>
              <a:t>oonshot</a:t>
            </a:r>
            <a:endParaRPr lang="en-US" err="1">
              <a:ea typeface="宋体"/>
            </a:endParaRPr>
          </a:p>
          <a:p>
            <a:r>
              <a:rPr lang="en-US" altLang="zh-CN" dirty="0">
                <a:ea typeface="宋体"/>
              </a:rPr>
              <a:t>Wireframe-Login</a:t>
            </a:r>
            <a:r>
              <a:rPr lang="zh-CN" altLang="en-US">
                <a:ea typeface="宋体"/>
              </a:rPr>
              <a:t> Bar</a:t>
            </a:r>
            <a:endParaRPr lang="en-US" altLang="zh-CN">
              <a:ea typeface="宋体"/>
              <a:cs typeface="Calibri"/>
            </a:endParaRPr>
          </a:p>
        </p:txBody>
      </p:sp>
    </p:spTree>
    <p:extLst>
      <p:ext uri="{BB962C8B-B14F-4D97-AF65-F5344CB8AC3E}">
        <p14:creationId xmlns:p14="http://schemas.microsoft.com/office/powerpoint/2010/main" val="3924827211"/>
      </p:ext>
    </p:extLst>
  </p:cSld>
  <p:clrMapOvr>
    <a:masterClrMapping/>
  </p:clrMapOvr>
  <p:transition spd="slow" advClick="0" advTm="3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cstate="print">
            <a:grayscl/>
            <a:extLst>
              <a:ext uri="{28A0092B-C50C-407E-A947-70E740481C1C}">
                <a14:useLocalDpi xmlns:a14="http://schemas.microsoft.com/office/drawing/2010/main" val="0"/>
              </a:ext>
            </a:extLst>
          </a:blip>
          <a:srcRect l="6895" r="11648" b="3"/>
          <a:stretch/>
        </p:blipFill>
        <p:spPr>
          <a:xfrm>
            <a:off x="1960" y="186"/>
            <a:ext cx="3717776" cy="6857814"/>
          </a:xfrm>
          <a:custGeom>
            <a:avLst/>
            <a:gdLst>
              <a:gd name="connsiteX0" fmla="*/ 0 w 3717776"/>
              <a:gd name="connsiteY0" fmla="*/ 0 h 6857814"/>
              <a:gd name="connsiteX1" fmla="*/ 3717776 w 3717776"/>
              <a:gd name="connsiteY1" fmla="*/ 0 h 6857814"/>
              <a:gd name="connsiteX2" fmla="*/ 3717776 w 3717776"/>
              <a:gd name="connsiteY2" fmla="*/ 6857814 h 6857814"/>
              <a:gd name="connsiteX3" fmla="*/ 0 w 3717776"/>
              <a:gd name="connsiteY3" fmla="*/ 6857814 h 6857814"/>
            </a:gdLst>
            <a:ahLst/>
            <a:cxnLst>
              <a:cxn ang="0">
                <a:pos x="connsiteX0" y="connsiteY0"/>
              </a:cxn>
              <a:cxn ang="0">
                <a:pos x="connsiteX1" y="connsiteY1"/>
              </a:cxn>
              <a:cxn ang="0">
                <a:pos x="connsiteX2" y="connsiteY2"/>
              </a:cxn>
              <a:cxn ang="0">
                <a:pos x="connsiteX3" y="connsiteY3"/>
              </a:cxn>
            </a:cxnLst>
            <a:rect l="l" t="t" r="r" b="b"/>
            <a:pathLst>
              <a:path w="3717776" h="6857814">
                <a:moveTo>
                  <a:pt x="0" y="0"/>
                </a:moveTo>
                <a:lnTo>
                  <a:pt x="3717776" y="0"/>
                </a:lnTo>
                <a:lnTo>
                  <a:pt x="3717776" y="6857814"/>
                </a:lnTo>
                <a:lnTo>
                  <a:pt x="0" y="6857814"/>
                </a:lnTo>
                <a:close/>
              </a:path>
            </a:pathLst>
          </a:custGeom>
        </p:spPr>
      </p:pic>
      <p:pic>
        <p:nvPicPr>
          <p:cNvPr id="15" name="图片 14"/>
          <p:cNvPicPr>
            <a:picLocks noChangeAspect="1"/>
          </p:cNvPicPr>
          <p:nvPr/>
        </p:nvPicPr>
        <p:blipFill>
          <a:blip r:embed="rId3"/>
          <a:srcRect l="11607" r="7286" b="49"/>
          <a:stretch>
            <a:fillRect/>
          </a:stretch>
        </p:blipFill>
        <p:spPr>
          <a:xfrm>
            <a:off x="8471992" y="188"/>
            <a:ext cx="3717776" cy="6857813"/>
          </a:xfrm>
          <a:custGeom>
            <a:avLst/>
            <a:gdLst>
              <a:gd name="connsiteX0" fmla="*/ 0 w 3717776"/>
              <a:gd name="connsiteY0" fmla="*/ 0 h 6857813"/>
              <a:gd name="connsiteX1" fmla="*/ 3717776 w 3717776"/>
              <a:gd name="connsiteY1" fmla="*/ 0 h 6857813"/>
              <a:gd name="connsiteX2" fmla="*/ 3717776 w 3717776"/>
              <a:gd name="connsiteY2" fmla="*/ 6857813 h 6857813"/>
              <a:gd name="connsiteX3" fmla="*/ 0 w 3717776"/>
              <a:gd name="connsiteY3" fmla="*/ 6857813 h 6857813"/>
            </a:gdLst>
            <a:ahLst/>
            <a:cxnLst>
              <a:cxn ang="0">
                <a:pos x="connsiteX0" y="connsiteY0"/>
              </a:cxn>
              <a:cxn ang="0">
                <a:pos x="connsiteX1" y="connsiteY1"/>
              </a:cxn>
              <a:cxn ang="0">
                <a:pos x="connsiteX2" y="connsiteY2"/>
              </a:cxn>
              <a:cxn ang="0">
                <a:pos x="connsiteX3" y="connsiteY3"/>
              </a:cxn>
            </a:cxnLst>
            <a:rect l="l" t="t" r="r" b="b"/>
            <a:pathLst>
              <a:path w="3717776" h="6857813">
                <a:moveTo>
                  <a:pt x="0" y="0"/>
                </a:moveTo>
                <a:lnTo>
                  <a:pt x="3717776" y="0"/>
                </a:lnTo>
                <a:lnTo>
                  <a:pt x="3717776" y="6857813"/>
                </a:lnTo>
                <a:lnTo>
                  <a:pt x="0" y="6857813"/>
                </a:lnTo>
                <a:close/>
              </a:path>
            </a:pathLst>
          </a:custGeom>
        </p:spPr>
      </p:pic>
      <p:sp>
        <p:nvSpPr>
          <p:cNvPr id="2" name="矩形 1"/>
          <p:cNvSpPr/>
          <p:nvPr/>
        </p:nvSpPr>
        <p:spPr>
          <a:xfrm>
            <a:off x="4645284" y="4294380"/>
            <a:ext cx="3024336" cy="1477328"/>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JUNYU LIU</a:t>
            </a:r>
          </a:p>
          <a:p>
            <a:pPr algn="ctr"/>
            <a:r>
              <a:rPr lang="en-US" altLang="zh-CN" dirty="0">
                <a:solidFill>
                  <a:schemeClr val="tx1">
                    <a:lumMod val="75000"/>
                    <a:lumOff val="25000"/>
                  </a:schemeClr>
                </a:solidFill>
                <a:latin typeface="Browallia New"/>
                <a:ea typeface="宋体"/>
                <a:cs typeface="Browallia New"/>
              </a:rPr>
              <a:t>YING LU</a:t>
            </a:r>
          </a:p>
          <a:p>
            <a:pPr algn="ctr"/>
            <a:r>
              <a:rPr lang="en-US" altLang="zh-CN" dirty="0">
                <a:solidFill>
                  <a:schemeClr val="tx1">
                    <a:lumMod val="75000"/>
                    <a:lumOff val="25000"/>
                  </a:schemeClr>
                </a:solidFill>
                <a:latin typeface="Browallia New"/>
                <a:ea typeface="宋体"/>
                <a:cs typeface="Browallia New"/>
              </a:rPr>
              <a:t>ZHAOJIE LIU</a:t>
            </a:r>
          </a:p>
          <a:p>
            <a:pPr algn="ctr"/>
            <a:r>
              <a:rPr lang="en-US" altLang="zh-CN" dirty="0">
                <a:solidFill>
                  <a:schemeClr val="tx1">
                    <a:lumMod val="75000"/>
                    <a:lumOff val="25000"/>
                  </a:schemeClr>
                </a:solidFill>
                <a:latin typeface="Browallia New"/>
                <a:ea typeface="宋体"/>
                <a:cs typeface="Browallia New"/>
              </a:rPr>
              <a:t>HANBAI ZHAO</a:t>
            </a:r>
          </a:p>
          <a:p>
            <a:pPr algn="ctr"/>
            <a:r>
              <a:rPr lang="en-US" altLang="zh-CN" dirty="0">
                <a:solidFill>
                  <a:schemeClr val="tx1">
                    <a:lumMod val="75000"/>
                    <a:lumOff val="25000"/>
                  </a:schemeClr>
                </a:solidFill>
                <a:latin typeface="Browallia New"/>
                <a:ea typeface="宋体"/>
                <a:cs typeface="Browallia New"/>
              </a:rPr>
              <a:t>ZEFAN FENG</a:t>
            </a:r>
          </a:p>
        </p:txBody>
      </p:sp>
      <p:sp>
        <p:nvSpPr>
          <p:cNvPr id="5" name="矩形 4"/>
          <p:cNvSpPr/>
          <p:nvPr/>
        </p:nvSpPr>
        <p:spPr>
          <a:xfrm>
            <a:off x="4727848" y="2952391"/>
            <a:ext cx="2736304" cy="830997"/>
          </a:xfrm>
          <a:prstGeom prst="rect">
            <a:avLst/>
          </a:prstGeom>
        </p:spPr>
        <p:txBody>
          <a:bodyPr wrap="square" anchor="t">
            <a:spAutoFit/>
          </a:bodyPr>
          <a:lstStyle/>
          <a:p>
            <a:pPr algn="dist" latinLnBrk="1"/>
            <a:r>
              <a:rPr lang="en-US" altLang="zh-CN" sz="4800" b="1" dirty="0">
                <a:solidFill>
                  <a:schemeClr val="tx1">
                    <a:lumMod val="75000"/>
                    <a:lumOff val="25000"/>
                  </a:schemeClr>
                </a:solidFill>
                <a:latin typeface="Segoe UI Semilight"/>
                <a:ea typeface="Cambria Math"/>
                <a:cs typeface="Segoe UI Semilight"/>
              </a:rPr>
              <a:t>GROUP4</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cxnSp>
        <p:nvCxnSpPr>
          <p:cNvPr id="4" name="直接连接符 3"/>
          <p:cNvCxnSpPr/>
          <p:nvPr/>
        </p:nvCxnSpPr>
        <p:spPr>
          <a:xfrm>
            <a:off x="4475820" y="3974528"/>
            <a:ext cx="32403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987988" y="3755022"/>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a:spLocks/>
          </p:cNvSpPr>
          <p:nvPr/>
        </p:nvSpPr>
        <p:spPr bwMode="auto">
          <a:xfrm flipH="1">
            <a:off x="5620441" y="2286674"/>
            <a:ext cx="951118" cy="554819"/>
          </a:xfrm>
          <a:custGeom>
            <a:avLst/>
            <a:gdLst>
              <a:gd name="T0" fmla="*/ 2147483646 w 317"/>
              <a:gd name="T1" fmla="*/ 2147483646 h 185"/>
              <a:gd name="T2" fmla="*/ 2147483646 w 317"/>
              <a:gd name="T3" fmla="*/ 2147483646 h 185"/>
              <a:gd name="T4" fmla="*/ 2147483646 w 317"/>
              <a:gd name="T5" fmla="*/ 2147483646 h 185"/>
              <a:gd name="T6" fmla="*/ 2147483646 w 317"/>
              <a:gd name="T7" fmla="*/ 2147483646 h 185"/>
              <a:gd name="T8" fmla="*/ 2147483646 w 317"/>
              <a:gd name="T9" fmla="*/ 0 h 185"/>
              <a:gd name="T10" fmla="*/ 2147483646 w 317"/>
              <a:gd name="T11" fmla="*/ 0 h 185"/>
              <a:gd name="T12" fmla="*/ 2147483646 w 317"/>
              <a:gd name="T13" fmla="*/ 0 h 185"/>
              <a:gd name="T14" fmla="*/ 2147483646 w 317"/>
              <a:gd name="T15" fmla="*/ 0 h 185"/>
              <a:gd name="T16" fmla="*/ 2147483646 w 317"/>
              <a:gd name="T17" fmla="*/ 2147483646 h 185"/>
              <a:gd name="T18" fmla="*/ 2147483646 w 317"/>
              <a:gd name="T19" fmla="*/ 2147483646 h 185"/>
              <a:gd name="T20" fmla="*/ 2147483646 w 317"/>
              <a:gd name="T21" fmla="*/ 2147483646 h 185"/>
              <a:gd name="T22" fmla="*/ 2147483646 w 317"/>
              <a:gd name="T23" fmla="*/ 2147483646 h 185"/>
              <a:gd name="T24" fmla="*/ 2147483646 w 317"/>
              <a:gd name="T25" fmla="*/ 2147483646 h 185"/>
              <a:gd name="T26" fmla="*/ 2147483646 w 317"/>
              <a:gd name="T27" fmla="*/ 2147483646 h 185"/>
              <a:gd name="T28" fmla="*/ 2147483646 w 317"/>
              <a:gd name="T29" fmla="*/ 2147483646 h 185"/>
              <a:gd name="T30" fmla="*/ 2147483646 w 317"/>
              <a:gd name="T31" fmla="*/ 2147483646 h 185"/>
              <a:gd name="T32" fmla="*/ 2147483646 w 317"/>
              <a:gd name="T33" fmla="*/ 2147483646 h 185"/>
              <a:gd name="T34" fmla="*/ 2147483646 w 317"/>
              <a:gd name="T35" fmla="*/ 2147483646 h 185"/>
              <a:gd name="T36" fmla="*/ 2147483646 w 317"/>
              <a:gd name="T37" fmla="*/ 2147483646 h 185"/>
              <a:gd name="T38" fmla="*/ 2147483646 w 317"/>
              <a:gd name="T39" fmla="*/ 2147483646 h 185"/>
              <a:gd name="T40" fmla="*/ 2147483646 w 317"/>
              <a:gd name="T41" fmla="*/ 2147483646 h 185"/>
              <a:gd name="T42" fmla="*/ 2147483646 w 317"/>
              <a:gd name="T43" fmla="*/ 2147483646 h 185"/>
              <a:gd name="T44" fmla="*/ 2147483646 w 317"/>
              <a:gd name="T45" fmla="*/ 2147483646 h 185"/>
              <a:gd name="T46" fmla="*/ 2147483646 w 317"/>
              <a:gd name="T47" fmla="*/ 2147483646 h 185"/>
              <a:gd name="T48" fmla="*/ 2147483646 w 317"/>
              <a:gd name="T49" fmla="*/ 2147483646 h 185"/>
              <a:gd name="T50" fmla="*/ 2147483646 w 317"/>
              <a:gd name="T51" fmla="*/ 2147483646 h 185"/>
              <a:gd name="T52" fmla="*/ 2147483646 w 317"/>
              <a:gd name="T53" fmla="*/ 2147483646 h 185"/>
              <a:gd name="T54" fmla="*/ 2147483646 w 317"/>
              <a:gd name="T55" fmla="*/ 2147483646 h 185"/>
              <a:gd name="T56" fmla="*/ 2147483646 w 317"/>
              <a:gd name="T57" fmla="*/ 2147483646 h 185"/>
              <a:gd name="T58" fmla="*/ 2147483646 w 317"/>
              <a:gd name="T59" fmla="*/ 2147483646 h 185"/>
              <a:gd name="T60" fmla="*/ 2147483646 w 317"/>
              <a:gd name="T61" fmla="*/ 2147483646 h 185"/>
              <a:gd name="T62" fmla="*/ 2147483646 w 317"/>
              <a:gd name="T63" fmla="*/ 2147483646 h 185"/>
              <a:gd name="T64" fmla="*/ 2147483646 w 317"/>
              <a:gd name="T65" fmla="*/ 2147483646 h 185"/>
              <a:gd name="T66" fmla="*/ 2147483646 w 317"/>
              <a:gd name="T67" fmla="*/ 2147483646 h 185"/>
              <a:gd name="T68" fmla="*/ 2147483646 w 317"/>
              <a:gd name="T69" fmla="*/ 0 h 185"/>
              <a:gd name="T70" fmla="*/ 2147483646 w 317"/>
              <a:gd name="T71" fmla="*/ 2147483646 h 185"/>
              <a:gd name="T72" fmla="*/ 2147483646 w 317"/>
              <a:gd name="T73" fmla="*/ 2147483646 h 1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17" h="185">
                <a:moveTo>
                  <a:pt x="256" y="62"/>
                </a:moveTo>
                <a:cubicBezTo>
                  <a:pt x="247" y="62"/>
                  <a:pt x="239" y="64"/>
                  <a:pt x="231" y="67"/>
                </a:cubicBezTo>
                <a:cubicBezTo>
                  <a:pt x="195" y="3"/>
                  <a:pt x="195" y="3"/>
                  <a:pt x="195" y="3"/>
                </a:cubicBezTo>
                <a:cubicBezTo>
                  <a:pt x="195" y="3"/>
                  <a:pt x="195" y="3"/>
                  <a:pt x="195" y="3"/>
                </a:cubicBezTo>
                <a:cubicBezTo>
                  <a:pt x="195" y="3"/>
                  <a:pt x="195" y="3"/>
                  <a:pt x="194" y="2"/>
                </a:cubicBezTo>
                <a:cubicBezTo>
                  <a:pt x="194" y="2"/>
                  <a:pt x="194" y="2"/>
                  <a:pt x="194" y="2"/>
                </a:cubicBezTo>
                <a:cubicBezTo>
                  <a:pt x="194" y="2"/>
                  <a:pt x="194" y="2"/>
                  <a:pt x="194" y="1"/>
                </a:cubicBezTo>
                <a:cubicBezTo>
                  <a:pt x="193" y="1"/>
                  <a:pt x="193" y="1"/>
                  <a:pt x="193" y="1"/>
                </a:cubicBezTo>
                <a:cubicBezTo>
                  <a:pt x="193" y="1"/>
                  <a:pt x="193" y="1"/>
                  <a:pt x="193" y="1"/>
                </a:cubicBezTo>
                <a:cubicBezTo>
                  <a:pt x="192" y="1"/>
                  <a:pt x="192" y="0"/>
                  <a:pt x="192" y="0"/>
                </a:cubicBezTo>
                <a:cubicBezTo>
                  <a:pt x="192" y="0"/>
                  <a:pt x="192" y="0"/>
                  <a:pt x="191" y="0"/>
                </a:cubicBezTo>
                <a:cubicBezTo>
                  <a:pt x="191" y="0"/>
                  <a:pt x="191" y="0"/>
                  <a:pt x="191" y="0"/>
                </a:cubicBezTo>
                <a:cubicBezTo>
                  <a:pt x="191" y="0"/>
                  <a:pt x="190" y="0"/>
                  <a:pt x="190" y="0"/>
                </a:cubicBezTo>
                <a:cubicBezTo>
                  <a:pt x="190" y="0"/>
                  <a:pt x="190" y="0"/>
                  <a:pt x="189" y="0"/>
                </a:cubicBezTo>
                <a:cubicBezTo>
                  <a:pt x="189" y="0"/>
                  <a:pt x="189" y="0"/>
                  <a:pt x="189" y="0"/>
                </a:cubicBezTo>
                <a:cubicBezTo>
                  <a:pt x="169" y="0"/>
                  <a:pt x="169" y="0"/>
                  <a:pt x="169" y="0"/>
                </a:cubicBezTo>
                <a:cubicBezTo>
                  <a:pt x="165" y="0"/>
                  <a:pt x="162" y="3"/>
                  <a:pt x="162" y="6"/>
                </a:cubicBezTo>
                <a:cubicBezTo>
                  <a:pt x="162" y="10"/>
                  <a:pt x="165" y="13"/>
                  <a:pt x="169" y="13"/>
                </a:cubicBezTo>
                <a:cubicBezTo>
                  <a:pt x="185" y="13"/>
                  <a:pt x="185" y="13"/>
                  <a:pt x="185" y="13"/>
                </a:cubicBezTo>
                <a:cubicBezTo>
                  <a:pt x="195" y="30"/>
                  <a:pt x="195" y="30"/>
                  <a:pt x="195" y="30"/>
                </a:cubicBezTo>
                <a:cubicBezTo>
                  <a:pt x="106" y="30"/>
                  <a:pt x="106" y="30"/>
                  <a:pt x="106" y="30"/>
                </a:cubicBezTo>
                <a:cubicBezTo>
                  <a:pt x="99" y="18"/>
                  <a:pt x="99" y="18"/>
                  <a:pt x="99" y="18"/>
                </a:cubicBezTo>
                <a:cubicBezTo>
                  <a:pt x="83" y="18"/>
                  <a:pt x="83" y="18"/>
                  <a:pt x="83" y="18"/>
                </a:cubicBezTo>
                <a:cubicBezTo>
                  <a:pt x="117" y="72"/>
                  <a:pt x="117" y="72"/>
                  <a:pt x="117" y="72"/>
                </a:cubicBezTo>
                <a:cubicBezTo>
                  <a:pt x="119" y="74"/>
                  <a:pt x="121" y="75"/>
                  <a:pt x="123" y="75"/>
                </a:cubicBezTo>
                <a:cubicBezTo>
                  <a:pt x="124" y="75"/>
                  <a:pt x="125" y="74"/>
                  <a:pt x="126" y="74"/>
                </a:cubicBezTo>
                <a:cubicBezTo>
                  <a:pt x="129" y="72"/>
                  <a:pt x="130" y="68"/>
                  <a:pt x="128" y="65"/>
                </a:cubicBezTo>
                <a:cubicBezTo>
                  <a:pt x="114" y="43"/>
                  <a:pt x="114" y="43"/>
                  <a:pt x="114" y="43"/>
                </a:cubicBezTo>
                <a:cubicBezTo>
                  <a:pt x="194" y="43"/>
                  <a:pt x="194" y="43"/>
                  <a:pt x="194" y="43"/>
                </a:cubicBezTo>
                <a:cubicBezTo>
                  <a:pt x="151" y="117"/>
                  <a:pt x="151" y="117"/>
                  <a:pt x="151" y="117"/>
                </a:cubicBezTo>
                <a:cubicBezTo>
                  <a:pt x="123" y="117"/>
                  <a:pt x="123" y="117"/>
                  <a:pt x="123" y="117"/>
                </a:cubicBezTo>
                <a:cubicBezTo>
                  <a:pt x="119" y="86"/>
                  <a:pt x="93" y="62"/>
                  <a:pt x="61" y="62"/>
                </a:cubicBezTo>
                <a:cubicBezTo>
                  <a:pt x="27" y="62"/>
                  <a:pt x="0" y="90"/>
                  <a:pt x="0" y="123"/>
                </a:cubicBezTo>
                <a:cubicBezTo>
                  <a:pt x="0" y="157"/>
                  <a:pt x="27" y="185"/>
                  <a:pt x="61" y="185"/>
                </a:cubicBezTo>
                <a:cubicBezTo>
                  <a:pt x="93" y="185"/>
                  <a:pt x="119" y="161"/>
                  <a:pt x="123" y="130"/>
                </a:cubicBezTo>
                <a:cubicBezTo>
                  <a:pt x="123" y="130"/>
                  <a:pt x="151" y="130"/>
                  <a:pt x="155" y="130"/>
                </a:cubicBezTo>
                <a:cubicBezTo>
                  <a:pt x="158" y="130"/>
                  <a:pt x="159" y="129"/>
                  <a:pt x="161" y="127"/>
                </a:cubicBezTo>
                <a:cubicBezTo>
                  <a:pt x="206" y="49"/>
                  <a:pt x="206" y="49"/>
                  <a:pt x="206" y="49"/>
                </a:cubicBezTo>
                <a:cubicBezTo>
                  <a:pt x="220" y="74"/>
                  <a:pt x="220" y="74"/>
                  <a:pt x="220" y="74"/>
                </a:cubicBezTo>
                <a:cubicBezTo>
                  <a:pt x="204" y="85"/>
                  <a:pt x="194" y="103"/>
                  <a:pt x="194" y="123"/>
                </a:cubicBezTo>
                <a:cubicBezTo>
                  <a:pt x="194" y="157"/>
                  <a:pt x="222" y="185"/>
                  <a:pt x="256" y="185"/>
                </a:cubicBezTo>
                <a:cubicBezTo>
                  <a:pt x="290" y="185"/>
                  <a:pt x="317" y="157"/>
                  <a:pt x="317" y="123"/>
                </a:cubicBezTo>
                <a:cubicBezTo>
                  <a:pt x="317" y="90"/>
                  <a:pt x="290" y="62"/>
                  <a:pt x="256" y="62"/>
                </a:cubicBezTo>
                <a:close/>
                <a:moveTo>
                  <a:pt x="61" y="101"/>
                </a:moveTo>
                <a:cubicBezTo>
                  <a:pt x="49" y="101"/>
                  <a:pt x="38" y="111"/>
                  <a:pt x="38" y="124"/>
                </a:cubicBezTo>
                <a:cubicBezTo>
                  <a:pt x="38" y="136"/>
                  <a:pt x="49" y="146"/>
                  <a:pt x="61" y="146"/>
                </a:cubicBezTo>
                <a:cubicBezTo>
                  <a:pt x="72" y="146"/>
                  <a:pt x="81" y="139"/>
                  <a:pt x="83" y="130"/>
                </a:cubicBezTo>
                <a:cubicBezTo>
                  <a:pt x="111" y="130"/>
                  <a:pt x="111" y="130"/>
                  <a:pt x="111" y="130"/>
                </a:cubicBezTo>
                <a:cubicBezTo>
                  <a:pt x="108" y="155"/>
                  <a:pt x="87" y="174"/>
                  <a:pt x="61" y="174"/>
                </a:cubicBezTo>
                <a:cubicBezTo>
                  <a:pt x="34" y="174"/>
                  <a:pt x="11" y="151"/>
                  <a:pt x="11" y="123"/>
                </a:cubicBezTo>
                <a:cubicBezTo>
                  <a:pt x="11" y="96"/>
                  <a:pt x="34" y="73"/>
                  <a:pt x="61" y="73"/>
                </a:cubicBezTo>
                <a:cubicBezTo>
                  <a:pt x="87" y="73"/>
                  <a:pt x="108" y="92"/>
                  <a:pt x="111" y="117"/>
                </a:cubicBezTo>
                <a:cubicBezTo>
                  <a:pt x="83" y="117"/>
                  <a:pt x="83" y="117"/>
                  <a:pt x="83" y="117"/>
                </a:cubicBezTo>
                <a:cubicBezTo>
                  <a:pt x="81" y="108"/>
                  <a:pt x="72" y="101"/>
                  <a:pt x="61" y="101"/>
                </a:cubicBezTo>
                <a:close/>
                <a:moveTo>
                  <a:pt x="256" y="174"/>
                </a:moveTo>
                <a:cubicBezTo>
                  <a:pt x="228" y="174"/>
                  <a:pt x="206" y="151"/>
                  <a:pt x="206" y="123"/>
                </a:cubicBezTo>
                <a:cubicBezTo>
                  <a:pt x="206" y="107"/>
                  <a:pt x="213" y="93"/>
                  <a:pt x="226" y="84"/>
                </a:cubicBezTo>
                <a:cubicBezTo>
                  <a:pt x="239" y="108"/>
                  <a:pt x="239" y="108"/>
                  <a:pt x="239" y="108"/>
                </a:cubicBezTo>
                <a:cubicBezTo>
                  <a:pt x="235" y="112"/>
                  <a:pt x="233" y="117"/>
                  <a:pt x="233" y="124"/>
                </a:cubicBezTo>
                <a:cubicBezTo>
                  <a:pt x="233" y="136"/>
                  <a:pt x="243" y="146"/>
                  <a:pt x="256" y="146"/>
                </a:cubicBezTo>
                <a:cubicBezTo>
                  <a:pt x="268" y="146"/>
                  <a:pt x="279" y="136"/>
                  <a:pt x="279" y="124"/>
                </a:cubicBezTo>
                <a:cubicBezTo>
                  <a:pt x="279" y="111"/>
                  <a:pt x="268" y="101"/>
                  <a:pt x="256" y="101"/>
                </a:cubicBezTo>
                <a:cubicBezTo>
                  <a:pt x="254" y="101"/>
                  <a:pt x="252" y="101"/>
                  <a:pt x="251" y="101"/>
                </a:cubicBezTo>
                <a:cubicBezTo>
                  <a:pt x="237" y="77"/>
                  <a:pt x="237" y="77"/>
                  <a:pt x="237" y="77"/>
                </a:cubicBezTo>
                <a:cubicBezTo>
                  <a:pt x="243" y="75"/>
                  <a:pt x="249" y="73"/>
                  <a:pt x="256" y="73"/>
                </a:cubicBezTo>
                <a:cubicBezTo>
                  <a:pt x="283" y="73"/>
                  <a:pt x="306" y="96"/>
                  <a:pt x="306" y="123"/>
                </a:cubicBezTo>
                <a:cubicBezTo>
                  <a:pt x="306" y="151"/>
                  <a:pt x="283" y="174"/>
                  <a:pt x="256" y="174"/>
                </a:cubicBezTo>
                <a:close/>
                <a:moveTo>
                  <a:pt x="63" y="6"/>
                </a:moveTo>
                <a:cubicBezTo>
                  <a:pt x="63" y="3"/>
                  <a:pt x="66" y="0"/>
                  <a:pt x="69" y="0"/>
                </a:cubicBezTo>
                <a:cubicBezTo>
                  <a:pt x="110" y="0"/>
                  <a:pt x="110" y="0"/>
                  <a:pt x="110" y="0"/>
                </a:cubicBezTo>
                <a:cubicBezTo>
                  <a:pt x="114" y="0"/>
                  <a:pt x="117" y="3"/>
                  <a:pt x="117" y="6"/>
                </a:cubicBezTo>
                <a:cubicBezTo>
                  <a:pt x="117" y="10"/>
                  <a:pt x="114" y="13"/>
                  <a:pt x="110" y="13"/>
                </a:cubicBezTo>
                <a:cubicBezTo>
                  <a:pt x="69" y="13"/>
                  <a:pt x="69" y="13"/>
                  <a:pt x="69" y="13"/>
                </a:cubicBezTo>
                <a:cubicBezTo>
                  <a:pt x="66" y="13"/>
                  <a:pt x="63" y="10"/>
                  <a:pt x="63" y="6"/>
                </a:cubicBezTo>
                <a:close/>
              </a:path>
            </a:pathLst>
          </a:custGeom>
          <a:solidFill>
            <a:schemeClr val="bg1">
              <a:lumMod val="75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 name="矩形 11">
            <a:extLst>
              <a:ext uri="{FF2B5EF4-FFF2-40B4-BE49-F238E27FC236}">
                <a16:creationId xmlns:a16="http://schemas.microsoft.com/office/drawing/2014/main" id="{8C1581F8-749A-4138-8EA8-868D56CBF857}"/>
              </a:ext>
            </a:extLst>
          </p:cNvPr>
          <p:cNvSpPr/>
          <p:nvPr/>
        </p:nvSpPr>
        <p:spPr>
          <a:xfrm>
            <a:off x="479376" y="5412125"/>
            <a:ext cx="2317060" cy="369332"/>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 strategy plane</a:t>
            </a:r>
            <a:endParaRPr lang="zh-CN" altLang="en-US"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
        <p:nvSpPr>
          <p:cNvPr id="7" name="TextBox 6">
            <a:extLst>
              <a:ext uri="{FF2B5EF4-FFF2-40B4-BE49-F238E27FC236}">
                <a16:creationId xmlns:a16="http://schemas.microsoft.com/office/drawing/2014/main" id="{B97DD4C6-100C-4037-B897-23912C167773}"/>
              </a:ext>
            </a:extLst>
          </p:cNvPr>
          <p:cNvSpPr txBox="1"/>
          <p:nvPr/>
        </p:nvSpPr>
        <p:spPr>
          <a:xfrm>
            <a:off x="4466302" y="1406012"/>
            <a:ext cx="3370005"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t>THANK YOU!</a:t>
            </a:r>
            <a:endParaRPr lang="en-US" sz="4400" dirty="0" err="1">
              <a:cs typeface="Calibri"/>
            </a:endParaRPr>
          </a:p>
        </p:txBody>
      </p:sp>
    </p:spTree>
    <p:extLst>
      <p:ext uri="{BB962C8B-B14F-4D97-AF65-F5344CB8AC3E}">
        <p14:creationId xmlns:p14="http://schemas.microsoft.com/office/powerpoint/2010/main" val="3423198241"/>
      </p:ext>
    </p:extLst>
  </p:cSld>
  <p:clrMapOvr>
    <a:masterClrMapping/>
  </p:clrMapOvr>
  <mc:AlternateContent xmlns:mc="http://schemas.openxmlformats.org/markup-compatibility/2006" xmlns:p14="http://schemas.microsoft.com/office/powerpoint/2010/main">
    <mc:Choice Requires="p14">
      <p:transition spd="slow" p14:dur="1600" advClick="0" advTm="3000">
        <p14:prism isInverted="1"/>
      </p:transition>
    </mc:Choice>
    <mc:Fallback xmlns="">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0863" t="4851" r="23226" b="4851"/>
          <a:stretch/>
        </p:blipFill>
        <p:spPr>
          <a:xfrm>
            <a:off x="1967368" y="453650"/>
            <a:ext cx="2972423" cy="3600400"/>
          </a:xfrm>
          <a:prstGeom prst="rect">
            <a:avLst/>
          </a:prstGeom>
        </p:spPr>
      </p:pic>
      <p:sp>
        <p:nvSpPr>
          <p:cNvPr id="3" name="矩形 2"/>
          <p:cNvSpPr/>
          <p:nvPr/>
        </p:nvSpPr>
        <p:spPr>
          <a:xfrm>
            <a:off x="2423592" y="1153088"/>
            <a:ext cx="7344816" cy="923330"/>
          </a:xfrm>
          <a:prstGeom prst="rect">
            <a:avLst/>
          </a:prstGeom>
        </p:spPr>
        <p:txBody>
          <a:bodyPr wrap="square" anchor="t">
            <a:spAutoFit/>
          </a:bodyPr>
          <a:lstStyle/>
          <a:p>
            <a:pPr algn="dist" latinLnBrk="1"/>
            <a:r>
              <a:rPr lang="en-US" altLang="zh-CN" sz="5400" dirty="0">
                <a:latin typeface="Bodoni MT"/>
                <a:ea typeface="Cambria Math"/>
              </a:rPr>
              <a:t>E</a:t>
            </a:r>
            <a:r>
              <a:rPr lang="en-US" sz="5400" dirty="0">
                <a:latin typeface="Bodoni MT"/>
                <a:ea typeface="Cambria Math"/>
              </a:rPr>
              <a:t>xisting System:</a:t>
            </a:r>
            <a:endParaRPr lang="en-US" altLang="zh-CN" sz="5400" i="0" dirty="0">
              <a:effectLst/>
              <a:latin typeface="Bodoni MT" panose="02070603080606020203" pitchFamily="18" charset="0"/>
              <a:ea typeface="Cambria Math" panose="02040503050406030204" pitchFamily="18" charset="0"/>
            </a:endParaRPr>
          </a:p>
        </p:txBody>
      </p:sp>
      <p:sp>
        <p:nvSpPr>
          <p:cNvPr id="4" name="矩形 2">
            <a:extLst>
              <a:ext uri="{FF2B5EF4-FFF2-40B4-BE49-F238E27FC236}">
                <a16:creationId xmlns:a16="http://schemas.microsoft.com/office/drawing/2014/main" id="{89CABC46-9130-4F54-84F3-D3DEFD490E7F}"/>
              </a:ext>
            </a:extLst>
          </p:cNvPr>
          <p:cNvSpPr/>
          <p:nvPr/>
        </p:nvSpPr>
        <p:spPr>
          <a:xfrm>
            <a:off x="2423592" y="2947475"/>
            <a:ext cx="7344816" cy="1661993"/>
          </a:xfrm>
          <a:prstGeom prst="rect">
            <a:avLst/>
          </a:prstGeom>
        </p:spPr>
        <p:txBody>
          <a:bodyPr wrap="square" anchor="t">
            <a:spAutoFit/>
          </a:bodyPr>
          <a:lstStyle/>
          <a:p>
            <a:pPr latinLnBrk="1"/>
            <a:r>
              <a:rPr lang="en-US" sz="4800" dirty="0">
                <a:latin typeface="Bodoni MT"/>
                <a:ea typeface="Cambria Math"/>
              </a:rPr>
              <a:t>GEEBOO </a:t>
            </a:r>
            <a:endParaRPr lang="en-US" sz="5400" dirty="0">
              <a:latin typeface="Bodoni MT"/>
              <a:ea typeface="Cambria Math"/>
            </a:endParaRPr>
          </a:p>
          <a:p>
            <a:pPr algn="dist" latinLnBrk="1"/>
            <a:endParaRPr lang="en-US" sz="5400" dirty="0">
              <a:latin typeface="Bodoni MT" panose="02070603080606020203" pitchFamily="18" charset="0"/>
              <a:ea typeface="Cambria Math" panose="02040503050406030204" pitchFamily="18" charset="0"/>
            </a:endParaRPr>
          </a:p>
        </p:txBody>
      </p:sp>
      <p:pic>
        <p:nvPicPr>
          <p:cNvPr id="5" name="Picture 5">
            <a:extLst>
              <a:ext uri="{FF2B5EF4-FFF2-40B4-BE49-F238E27FC236}">
                <a16:creationId xmlns:a16="http://schemas.microsoft.com/office/drawing/2014/main" id="{6B64A445-976F-4076-A90D-72E28023B4D8}"/>
              </a:ext>
            </a:extLst>
          </p:cNvPr>
          <p:cNvPicPr>
            <a:picLocks noChangeAspect="1"/>
          </p:cNvPicPr>
          <p:nvPr/>
        </p:nvPicPr>
        <p:blipFill>
          <a:blip r:embed="rId3"/>
          <a:stretch>
            <a:fillRect/>
          </a:stretch>
        </p:blipFill>
        <p:spPr>
          <a:xfrm>
            <a:off x="587478" y="3782962"/>
            <a:ext cx="2770238" cy="2450690"/>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E08D0C44-75AC-4163-B4CF-4DFBF3230B22}"/>
              </a:ext>
            </a:extLst>
          </p:cNvPr>
          <p:cNvPicPr>
            <a:picLocks noChangeAspect="1"/>
          </p:cNvPicPr>
          <p:nvPr/>
        </p:nvPicPr>
        <p:blipFill>
          <a:blip r:embed="rId4"/>
          <a:stretch>
            <a:fillRect/>
          </a:stretch>
        </p:blipFill>
        <p:spPr>
          <a:xfrm>
            <a:off x="7347617" y="2256503"/>
            <a:ext cx="2314575" cy="4114800"/>
          </a:xfrm>
          <a:prstGeom prst="rect">
            <a:avLst/>
          </a:prstGeom>
        </p:spPr>
      </p:pic>
    </p:spTree>
    <p:extLst>
      <p:ext uri="{BB962C8B-B14F-4D97-AF65-F5344CB8AC3E}">
        <p14:creationId xmlns:p14="http://schemas.microsoft.com/office/powerpoint/2010/main" val="4158311477"/>
      </p:ext>
    </p:extLst>
  </p:cSld>
  <p:clrMapOvr>
    <a:masterClrMapping/>
  </p:clrMapOvr>
  <mc:AlternateContent xmlns:mc="http://schemas.openxmlformats.org/markup-compatibility/2006" xmlns:p14="http://schemas.microsoft.com/office/powerpoint/2010/main">
    <mc:Choice Requires="p14">
      <p:transition spd="slow" p14:dur="1250" advClick="0" advTm="3000">
        <p14:flip dir="r"/>
      </p:transition>
    </mc:Choice>
    <mc:Fallback xmlns="">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print">
            <a:duotone>
              <a:prstClr val="black"/>
              <a:schemeClr val="bg1">
                <a:lumMod val="85000"/>
                <a:tint val="45000"/>
                <a:satMod val="400000"/>
              </a:schemeClr>
            </a:duotone>
            <a:extLst>
              <a:ext uri="{28A0092B-C50C-407E-A947-70E740481C1C}">
                <a14:useLocalDpi xmlns:a14="http://schemas.microsoft.com/office/drawing/2010/main" val="0"/>
              </a:ext>
            </a:extLst>
          </a:blip>
          <a:srcRect l="1340" r="524" b="17374"/>
          <a:stretch>
            <a:fillRect/>
          </a:stretch>
        </p:blipFill>
        <p:spPr>
          <a:xfrm flipH="1">
            <a:off x="2320" y="3432820"/>
            <a:ext cx="4068000" cy="342508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pic>
        <p:nvPicPr>
          <p:cNvPr id="11" name="图片 10"/>
          <p:cNvPicPr>
            <a:picLocks noChangeAspect="1"/>
          </p:cNvPicPr>
          <p:nvPr/>
        </p:nvPicPr>
        <p:blipFill>
          <a:blip r:embed="rId3">
            <a:duotone>
              <a:prstClr val="black"/>
              <a:schemeClr val="bg1">
                <a:lumMod val="85000"/>
                <a:tint val="45000"/>
                <a:satMod val="400000"/>
              </a:schemeClr>
            </a:duotone>
            <a:extLst>
              <a:ext uri="{28A0092B-C50C-407E-A947-70E740481C1C}">
                <a14:useLocalDpi xmlns:a14="http://schemas.microsoft.com/office/drawing/2010/main" val="0"/>
              </a:ext>
            </a:extLst>
          </a:blip>
          <a:srcRect l="6364" t="8228" b="8228"/>
          <a:stretch>
            <a:fillRect/>
          </a:stretch>
        </p:blipFill>
        <p:spPr>
          <a:xfrm>
            <a:off x="-22788" y="-100"/>
            <a:ext cx="4057212" cy="3429000"/>
          </a:xfrm>
          <a:custGeom>
            <a:avLst/>
            <a:gdLst>
              <a:gd name="connsiteX0" fmla="*/ 0 w 4068000"/>
              <a:gd name="connsiteY0" fmla="*/ 0 h 3429000"/>
              <a:gd name="connsiteX1" fmla="*/ 4068000 w 4068000"/>
              <a:gd name="connsiteY1" fmla="*/ 0 h 3429000"/>
              <a:gd name="connsiteX2" fmla="*/ 4068000 w 4068000"/>
              <a:gd name="connsiteY2" fmla="*/ 3429000 h 3429000"/>
              <a:gd name="connsiteX3" fmla="*/ 0 w 4068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8000" h="3429000">
                <a:moveTo>
                  <a:pt x="0" y="0"/>
                </a:moveTo>
                <a:lnTo>
                  <a:pt x="4068000" y="0"/>
                </a:lnTo>
                <a:lnTo>
                  <a:pt x="4068000" y="3429000"/>
                </a:lnTo>
                <a:lnTo>
                  <a:pt x="0" y="3429000"/>
                </a:lnTo>
                <a:close/>
              </a:path>
            </a:pathLst>
          </a:custGeom>
        </p:spPr>
      </p:pic>
      <p:sp>
        <p:nvSpPr>
          <p:cNvPr id="8" name="矩形 7"/>
          <p:cNvSpPr/>
          <p:nvPr/>
        </p:nvSpPr>
        <p:spPr>
          <a:xfrm>
            <a:off x="4495124" y="572461"/>
            <a:ext cx="5721164" cy="830997"/>
          </a:xfrm>
          <a:prstGeom prst="rect">
            <a:avLst/>
          </a:prstGeom>
        </p:spPr>
        <p:txBody>
          <a:bodyPr wrap="square" anchor="t">
            <a:spAutoFit/>
          </a:bodyPr>
          <a:lstStyle/>
          <a:p>
            <a:pPr marL="685800" indent="-685800" latinLnBrk="1">
              <a:buFont typeface="Arial"/>
              <a:buChar char="•"/>
            </a:pPr>
            <a:r>
              <a:rPr lang="en-US" altLang="zh-CN" sz="4800" b="1" dirty="0">
                <a:solidFill>
                  <a:schemeClr val="tx1">
                    <a:lumMod val="75000"/>
                    <a:lumOff val="25000"/>
                  </a:schemeClr>
                </a:solidFill>
                <a:latin typeface="Segoe UI Semilight"/>
                <a:ea typeface="Cambria Math"/>
                <a:cs typeface="Segoe UI Semilight"/>
              </a:rPr>
              <a:t>STRCTURE PLANE</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0" name="矩形 9"/>
          <p:cNvSpPr/>
          <p:nvPr/>
        </p:nvSpPr>
        <p:spPr>
          <a:xfrm>
            <a:off x="4491376" y="1711167"/>
            <a:ext cx="6237056" cy="830997"/>
          </a:xfrm>
          <a:prstGeom prst="rect">
            <a:avLst/>
          </a:prstGeom>
        </p:spPr>
        <p:txBody>
          <a:bodyPr wrap="square" anchor="t">
            <a:spAutoFit/>
          </a:bodyPr>
          <a:lstStyle/>
          <a:p>
            <a:pPr marL="685800" indent="-685800" latinLnBrk="1">
              <a:buFont typeface="Arial"/>
              <a:buChar char="•"/>
            </a:pPr>
            <a:r>
              <a:rPr lang="en-US" altLang="zh-CN" sz="4800" b="1" dirty="0">
                <a:solidFill>
                  <a:schemeClr val="tx1">
                    <a:lumMod val="75000"/>
                    <a:lumOff val="25000"/>
                  </a:schemeClr>
                </a:solidFill>
                <a:latin typeface="Segoe UI Semilight"/>
                <a:ea typeface="Cambria Math"/>
                <a:cs typeface="Segoe UI Semilight"/>
              </a:rPr>
              <a:t>STRATEGY PLANE</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3" name="矩形 12"/>
          <p:cNvSpPr/>
          <p:nvPr/>
        </p:nvSpPr>
        <p:spPr>
          <a:xfrm>
            <a:off x="4558126" y="4083199"/>
            <a:ext cx="4771909" cy="2123658"/>
          </a:xfrm>
          <a:prstGeom prst="rect">
            <a:avLst/>
          </a:prstGeom>
        </p:spPr>
        <p:txBody>
          <a:bodyPr wrap="square" anchor="t">
            <a:spAutoFit/>
          </a:bodyPr>
          <a:lstStyle/>
          <a:p>
            <a:pPr marL="571500" indent="-571500" latinLnBrk="1">
              <a:buFont typeface="Arial"/>
              <a:buChar char="•"/>
            </a:pPr>
            <a:r>
              <a:rPr lang="en-US" altLang="zh-CN" sz="4400" b="1" dirty="0">
                <a:solidFill>
                  <a:schemeClr val="tx1">
                    <a:lumMod val="75000"/>
                    <a:lumOff val="25000"/>
                  </a:schemeClr>
                </a:solidFill>
                <a:latin typeface="Segoe UI Semilight"/>
                <a:ea typeface="Cambria Math"/>
                <a:cs typeface="Segoe UI Semilight"/>
              </a:rPr>
              <a:t>FLAWS</a:t>
            </a:r>
            <a:endParaRPr lang="en-US">
              <a:cs typeface="Calibri"/>
            </a:endParaRPr>
          </a:p>
          <a:p>
            <a:pPr latinLnBrk="1"/>
            <a:r>
              <a:rPr lang="en-US" altLang="zh-CN" sz="4400" b="1">
                <a:solidFill>
                  <a:schemeClr val="tx1">
                    <a:lumMod val="75000"/>
                    <a:lumOff val="25000"/>
                  </a:schemeClr>
                </a:solidFill>
                <a:latin typeface="Segoe UI Semilight"/>
                <a:ea typeface="Cambria Math"/>
                <a:cs typeface="Segoe UI Semilight"/>
              </a:rPr>
              <a:t>  IMPROVEMENTS</a:t>
            </a:r>
            <a:endParaRPr lang="en-US" altLang="zh-CN" sz="4400" b="1">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a:p>
            <a:pPr latinLnBrk="1"/>
            <a:r>
              <a:rPr lang="en-US" altLang="zh-CN" sz="4400" b="1">
                <a:solidFill>
                  <a:schemeClr val="tx1">
                    <a:lumMod val="75000"/>
                    <a:lumOff val="25000"/>
                  </a:schemeClr>
                </a:solidFill>
                <a:latin typeface="Segoe UI Semilight"/>
                <a:ea typeface="Cambria Math"/>
                <a:cs typeface="Segoe UI Semilight"/>
              </a:rPr>
              <a:t>  MOONSHOTS</a:t>
            </a:r>
          </a:p>
        </p:txBody>
      </p:sp>
      <p:sp>
        <p:nvSpPr>
          <p:cNvPr id="14" name="矩形 7">
            <a:extLst>
              <a:ext uri="{FF2B5EF4-FFF2-40B4-BE49-F238E27FC236}">
                <a16:creationId xmlns:a16="http://schemas.microsoft.com/office/drawing/2014/main" id="{C83084D7-6162-43CA-9079-D936A65CB59E}"/>
              </a:ext>
            </a:extLst>
          </p:cNvPr>
          <p:cNvSpPr/>
          <p:nvPr/>
        </p:nvSpPr>
        <p:spPr>
          <a:xfrm>
            <a:off x="4445960" y="2907621"/>
            <a:ext cx="4885425" cy="830997"/>
          </a:xfrm>
          <a:prstGeom prst="rect">
            <a:avLst/>
          </a:prstGeom>
        </p:spPr>
        <p:txBody>
          <a:bodyPr wrap="square" anchor="t">
            <a:spAutoFit/>
          </a:bodyPr>
          <a:lstStyle/>
          <a:p>
            <a:pPr marL="685800" indent="-685800" algn="ctr" latinLnBrk="1">
              <a:buFont typeface="Arial"/>
              <a:buChar char="•"/>
            </a:pPr>
            <a:r>
              <a:rPr lang="en-US" altLang="zh-CN" sz="4800" b="1">
                <a:solidFill>
                  <a:schemeClr val="tx1">
                    <a:lumMod val="75000"/>
                    <a:lumOff val="25000"/>
                  </a:schemeClr>
                </a:solidFill>
                <a:latin typeface="Segoe UI Semilight"/>
                <a:ea typeface="Cambria Math"/>
                <a:cs typeface="Segoe UI Semilight"/>
              </a:rPr>
              <a:t>SCOPE </a:t>
            </a:r>
            <a:r>
              <a:rPr lang="en-US" altLang="zh-CN" sz="4800" b="1" dirty="0">
                <a:solidFill>
                  <a:schemeClr val="tx1">
                    <a:lumMod val="75000"/>
                    <a:lumOff val="25000"/>
                  </a:schemeClr>
                </a:solidFill>
                <a:latin typeface="Segoe UI Semilight"/>
                <a:ea typeface="Cambria Math"/>
                <a:cs typeface="Segoe UI Semilight"/>
              </a:rPr>
              <a:t>PLANE</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Tree>
    <p:extLst>
      <p:ext uri="{BB962C8B-B14F-4D97-AF65-F5344CB8AC3E}">
        <p14:creationId xmlns:p14="http://schemas.microsoft.com/office/powerpoint/2010/main" val="1222129507"/>
      </p:ext>
    </p:extLst>
  </p:cSld>
  <p:clrMapOvr>
    <a:masterClrMapping/>
  </p:clrMapOvr>
  <p:transition spd="slow" advClick="0" advTm="3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duotone>
              <a:prstClr val="black"/>
              <a:schemeClr val="bg1">
                <a:lumMod val="95000"/>
                <a:tint val="45000"/>
                <a:satMod val="400000"/>
              </a:schemeClr>
            </a:duotone>
            <a:extLst>
              <a:ext uri="{28A0092B-C50C-407E-A947-70E740481C1C}">
                <a14:useLocalDpi xmlns:a14="http://schemas.microsoft.com/office/drawing/2010/main" val="0"/>
              </a:ext>
            </a:extLst>
          </a:blip>
          <a:srcRect l="21617" t="2380" r="15345" b="2305"/>
          <a:stretch>
            <a:fillRect/>
          </a:stretch>
        </p:blipFill>
        <p:spPr>
          <a:xfrm>
            <a:off x="0" y="0"/>
            <a:ext cx="3431704" cy="3431704"/>
          </a:xfrm>
          <a:custGeom>
            <a:avLst/>
            <a:gdLst>
              <a:gd name="connsiteX0" fmla="*/ 0 w 3431704"/>
              <a:gd name="connsiteY0" fmla="*/ 0 h 3431704"/>
              <a:gd name="connsiteX1" fmla="*/ 3431704 w 3431704"/>
              <a:gd name="connsiteY1" fmla="*/ 0 h 3431704"/>
              <a:gd name="connsiteX2" fmla="*/ 3431704 w 3431704"/>
              <a:gd name="connsiteY2" fmla="*/ 3431704 h 3431704"/>
              <a:gd name="connsiteX3" fmla="*/ 0 w 3431704"/>
              <a:gd name="connsiteY3" fmla="*/ 3431704 h 3431704"/>
            </a:gdLst>
            <a:ahLst/>
            <a:cxnLst>
              <a:cxn ang="0">
                <a:pos x="connsiteX0" y="connsiteY0"/>
              </a:cxn>
              <a:cxn ang="0">
                <a:pos x="connsiteX1" y="connsiteY1"/>
              </a:cxn>
              <a:cxn ang="0">
                <a:pos x="connsiteX2" y="connsiteY2"/>
              </a:cxn>
              <a:cxn ang="0">
                <a:pos x="connsiteX3" y="connsiteY3"/>
              </a:cxn>
            </a:cxnLst>
            <a:rect l="l" t="t" r="r" b="b"/>
            <a:pathLst>
              <a:path w="3431704" h="3431704">
                <a:moveTo>
                  <a:pt x="0" y="0"/>
                </a:moveTo>
                <a:lnTo>
                  <a:pt x="3431704" y="0"/>
                </a:lnTo>
                <a:lnTo>
                  <a:pt x="3431704" y="3431704"/>
                </a:lnTo>
                <a:lnTo>
                  <a:pt x="0" y="3431704"/>
                </a:lnTo>
                <a:close/>
              </a:path>
            </a:pathLst>
          </a:custGeom>
        </p:spPr>
      </p:pic>
      <p:pic>
        <p:nvPicPr>
          <p:cNvPr id="11" name="图片 10"/>
          <p:cNvPicPr>
            <a:picLocks noChangeAspect="1"/>
          </p:cNvPicPr>
          <p:nvPr/>
        </p:nvPicPr>
        <p:blipFill rotWithShape="1">
          <a:blip r:embed="rId3" cstate="print">
            <a:duotone>
              <a:prstClr val="black"/>
              <a:schemeClr val="bg1">
                <a:lumMod val="95000"/>
                <a:tint val="45000"/>
                <a:satMod val="400000"/>
              </a:schemeClr>
            </a:duotone>
            <a:extLst>
              <a:ext uri="{BEBA8EAE-BF5A-486C-A8C5-ECC9F3942E4B}">
                <a14:imgProps xmlns:a14="http://schemas.microsoft.com/office/drawing/2010/main">
                  <a14:imgLayer r:embed="rId4">
                    <a14:imgEffect>
                      <a14:saturation sat="200000"/>
                    </a14:imgEffect>
                    <a14:imgEffect>
                      <a14:brightnessContrast bright="15000" contrast="9000"/>
                    </a14:imgEffect>
                  </a14:imgLayer>
                </a14:imgProps>
              </a:ext>
              <a:ext uri="{28A0092B-C50C-407E-A947-70E740481C1C}">
                <a14:useLocalDpi xmlns:a14="http://schemas.microsoft.com/office/drawing/2010/main" val="0"/>
              </a:ext>
            </a:extLst>
          </a:blip>
          <a:srcRect t="50000" r="18504"/>
          <a:stretch/>
        </p:blipFill>
        <p:spPr>
          <a:xfrm>
            <a:off x="3431704" y="3429000"/>
            <a:ext cx="8784976" cy="3429000"/>
          </a:xfrm>
          <a:prstGeom prst="rect">
            <a:avLst/>
          </a:prstGeom>
        </p:spPr>
      </p:pic>
      <p:sp>
        <p:nvSpPr>
          <p:cNvPr id="9" name="矩形 8"/>
          <p:cNvSpPr/>
          <p:nvPr/>
        </p:nvSpPr>
        <p:spPr>
          <a:xfrm>
            <a:off x="5522772" y="966216"/>
            <a:ext cx="4540974" cy="830997"/>
          </a:xfrm>
          <a:prstGeom prst="rect">
            <a:avLst/>
          </a:prstGeom>
        </p:spPr>
        <p:txBody>
          <a:bodyPr wrap="square" anchor="t">
            <a:spAutoFit/>
          </a:bodyPr>
          <a:lstStyle/>
          <a:p>
            <a:pPr algn="dist" latinLnBrk="1"/>
            <a:r>
              <a:rPr lang="en-US" sz="4800" b="1" dirty="0">
                <a:solidFill>
                  <a:schemeClr val="tx1">
                    <a:lumMod val="75000"/>
                    <a:lumOff val="25000"/>
                  </a:schemeClr>
                </a:solidFill>
                <a:latin typeface="Segoe UI Semilight"/>
                <a:ea typeface="Cambria Math"/>
                <a:cs typeface="Segoe UI Semilight"/>
              </a:rPr>
              <a:t>Strategy Plane</a:t>
            </a:r>
            <a:endParaRPr lang="en-US" sz="4800" b="1" i="0"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7" name="矩形 6"/>
          <p:cNvSpPr/>
          <p:nvPr/>
        </p:nvSpPr>
        <p:spPr>
          <a:xfrm>
            <a:off x="648072" y="4581128"/>
            <a:ext cx="2135560" cy="1569660"/>
          </a:xfrm>
          <a:prstGeom prst="rect">
            <a:avLst/>
          </a:prstGeom>
        </p:spPr>
        <p:txBody>
          <a:bodyPr wrap="square" anchor="t">
            <a:spAutoFit/>
          </a:bodyPr>
          <a:lstStyle/>
          <a:p>
            <a:pPr algn="dist" latinLnBrk="1"/>
            <a:r>
              <a:rPr lang="en-US" altLang="zh-CN" sz="4800" b="1" dirty="0">
                <a:solidFill>
                  <a:schemeClr val="tx1">
                    <a:lumMod val="75000"/>
                    <a:lumOff val="25000"/>
                  </a:schemeClr>
                </a:solidFill>
                <a:latin typeface="Segoe UI Semilight"/>
                <a:ea typeface="Cambria Math"/>
                <a:cs typeface="Segoe UI Semilight"/>
              </a:rPr>
              <a:t>1</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a:p>
            <a:pPr algn="dist" latinLnBrk="1"/>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12" name="矩形 11"/>
          <p:cNvSpPr/>
          <p:nvPr/>
        </p:nvSpPr>
        <p:spPr>
          <a:xfrm>
            <a:off x="479376" y="5412125"/>
            <a:ext cx="2317060" cy="369332"/>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 strategy plane</a:t>
            </a:r>
            <a:endParaRPr lang="zh-CN" altLang="en-US" dirty="0">
              <a:solidFill>
                <a:schemeClr val="tx1">
                  <a:lumMod val="75000"/>
                  <a:lumOff val="25000"/>
                </a:schemeClr>
              </a:solidFill>
              <a:latin typeface="Browallia New" panose="020B0604020202020204" pitchFamily="34" charset="-34"/>
              <a:cs typeface="Browallia New" panose="020B0604020202020204" pitchFamily="34" charset="-34"/>
            </a:endParaRPr>
          </a:p>
        </p:txBody>
      </p:sp>
      <p:sp>
        <p:nvSpPr>
          <p:cNvPr id="13" name="矩形 11">
            <a:extLst>
              <a:ext uri="{FF2B5EF4-FFF2-40B4-BE49-F238E27FC236}">
                <a16:creationId xmlns:a16="http://schemas.microsoft.com/office/drawing/2014/main" id="{FBC8782A-FFF5-4D3E-A61E-2F8DD08E6034}"/>
              </a:ext>
            </a:extLst>
          </p:cNvPr>
          <p:cNvSpPr/>
          <p:nvPr/>
        </p:nvSpPr>
        <p:spPr>
          <a:xfrm>
            <a:off x="6636826" y="1872511"/>
            <a:ext cx="2317060" cy="1569660"/>
          </a:xfrm>
          <a:prstGeom prst="rect">
            <a:avLst/>
          </a:prstGeom>
        </p:spPr>
        <p:txBody>
          <a:bodyPr wrap="square" anchor="t">
            <a:spAutoFit/>
          </a:bodyPr>
          <a:lstStyle/>
          <a:p>
            <a:pPr algn="ctr"/>
            <a:r>
              <a:rPr lang="en-US" altLang="zh-CN" dirty="0">
                <a:solidFill>
                  <a:schemeClr val="tx1">
                    <a:lumMod val="75000"/>
                    <a:lumOff val="25000"/>
                  </a:schemeClr>
                </a:solidFill>
                <a:latin typeface="Browallia New"/>
                <a:ea typeface="宋体"/>
                <a:cs typeface="Browallia New"/>
              </a:rPr>
              <a:t> </a:t>
            </a:r>
            <a:r>
              <a:rPr lang="en-US" altLang="zh-CN" sz="2400" dirty="0">
                <a:solidFill>
                  <a:schemeClr val="tx1">
                    <a:lumMod val="75000"/>
                    <a:lumOff val="25000"/>
                  </a:schemeClr>
                </a:solidFill>
                <a:latin typeface="Browallia New"/>
                <a:ea typeface="宋体"/>
                <a:cs typeface="Browallia New"/>
              </a:rPr>
              <a:t>Defining the strategy</a:t>
            </a:r>
          </a:p>
          <a:p>
            <a:pPr algn="ctr"/>
            <a:r>
              <a:rPr lang="en-US" altLang="zh-CN" sz="2400">
                <a:solidFill>
                  <a:schemeClr val="tx1">
                    <a:lumMod val="75000"/>
                    <a:lumOff val="25000"/>
                  </a:schemeClr>
                </a:solidFill>
                <a:latin typeface="Browallia New"/>
                <a:ea typeface="宋体"/>
                <a:cs typeface="Browallia New"/>
              </a:rPr>
              <a:t>Product objectives</a:t>
            </a:r>
            <a:endParaRPr lang="en-US" altLang="zh-CN" sz="2400" dirty="0">
              <a:solidFill>
                <a:schemeClr val="tx1">
                  <a:lumMod val="75000"/>
                  <a:lumOff val="25000"/>
                </a:schemeClr>
              </a:solidFill>
              <a:latin typeface="Browallia New" panose="020B0604020202020204" pitchFamily="34" charset="-34"/>
              <a:ea typeface="宋体"/>
              <a:cs typeface="Browallia New" panose="020B0604020202020204" pitchFamily="34" charset="-34"/>
            </a:endParaRPr>
          </a:p>
          <a:p>
            <a:pPr algn="ctr"/>
            <a:r>
              <a:rPr lang="en-US" altLang="zh-CN" sz="2400">
                <a:solidFill>
                  <a:schemeClr val="tx1">
                    <a:lumMod val="75000"/>
                    <a:lumOff val="25000"/>
                  </a:schemeClr>
                </a:solidFill>
                <a:latin typeface="Browallia New"/>
                <a:ea typeface="宋体"/>
                <a:cs typeface="Browallia New"/>
              </a:rPr>
              <a:t>User reaserch</a:t>
            </a:r>
            <a:endParaRPr lang="en-US" altLang="zh-CN" sz="2400" dirty="0">
              <a:solidFill>
                <a:schemeClr val="tx1">
                  <a:lumMod val="75000"/>
                  <a:lumOff val="25000"/>
                </a:schemeClr>
              </a:solidFill>
              <a:latin typeface="Browallia New" panose="020B0604020202020204" pitchFamily="34" charset="-34"/>
              <a:ea typeface="宋体"/>
              <a:cs typeface="Browallia New" panose="020B0604020202020204" pitchFamily="34" charset="-34"/>
            </a:endParaRPr>
          </a:p>
          <a:p>
            <a:pPr algn="ctr"/>
            <a:endParaRPr lang="en-US" altLang="zh-CN" sz="2400" dirty="0">
              <a:solidFill>
                <a:schemeClr val="tx1">
                  <a:lumMod val="75000"/>
                  <a:lumOff val="25000"/>
                </a:schemeClr>
              </a:solidFill>
              <a:latin typeface="Browallia New" panose="020B0604020202020204" pitchFamily="34" charset="-34"/>
              <a:ea typeface="宋体"/>
              <a:cs typeface="Browallia New" panose="020B0604020202020204" pitchFamily="34" charset="-34"/>
            </a:endParaRPr>
          </a:p>
        </p:txBody>
      </p:sp>
    </p:spTree>
    <p:extLst>
      <p:ext uri="{BB962C8B-B14F-4D97-AF65-F5344CB8AC3E}">
        <p14:creationId xmlns:p14="http://schemas.microsoft.com/office/powerpoint/2010/main" val="3500321383"/>
      </p:ext>
    </p:extLst>
  </p:cSld>
  <p:clrMapOvr>
    <a:masterClrMapping/>
  </p:clrMapOvr>
  <p:transition spd="slow" advClick="0" advTm="3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8859" b="6092"/>
          <a:stretch/>
        </p:blipFill>
        <p:spPr>
          <a:xfrm>
            <a:off x="6096000" y="3429000"/>
            <a:ext cx="6096000" cy="3429000"/>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096000" cy="3429000"/>
          </a:xfrm>
          <a:prstGeom prst="rect">
            <a:avLst/>
          </a:prstGeom>
        </p:spPr>
      </p:pic>
      <p:sp>
        <p:nvSpPr>
          <p:cNvPr id="4" name="矩形 3"/>
          <p:cNvSpPr/>
          <p:nvPr/>
        </p:nvSpPr>
        <p:spPr>
          <a:xfrm>
            <a:off x="7426567" y="251827"/>
            <a:ext cx="3742124" cy="830997"/>
          </a:xfrm>
          <a:prstGeom prst="rect">
            <a:avLst/>
          </a:prstGeom>
        </p:spPr>
        <p:txBody>
          <a:bodyPr wrap="square" anchor="t">
            <a:spAutoFit/>
          </a:bodyPr>
          <a:lstStyle/>
          <a:p>
            <a:pPr algn="ctr" latinLnBrk="1"/>
            <a:r>
              <a:rPr lang="en-US" altLang="zh-CN" sz="4800" b="1">
                <a:solidFill>
                  <a:schemeClr val="tx1">
                    <a:lumMod val="75000"/>
                    <a:lumOff val="25000"/>
                  </a:schemeClr>
                </a:solidFill>
                <a:latin typeface="Segoe UI Semilight"/>
                <a:ea typeface="Cambria Math"/>
                <a:cs typeface="Segoe UI Semilight"/>
              </a:rPr>
              <a:t>USER NEEDS</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5" name="矩形 4"/>
          <p:cNvSpPr/>
          <p:nvPr/>
        </p:nvSpPr>
        <p:spPr>
          <a:xfrm>
            <a:off x="6647384" y="1083308"/>
            <a:ext cx="4993232" cy="1938992"/>
          </a:xfrm>
          <a:prstGeom prst="rect">
            <a:avLst/>
          </a:prstGeom>
        </p:spPr>
        <p:txBody>
          <a:bodyPr wrap="square" anchor="t">
            <a:spAutoFit/>
          </a:bodyPr>
          <a:lstStyle/>
          <a:p>
            <a:pPr marL="285750" indent="-285750">
              <a:buFont typeface="Arial"/>
              <a:buChar char="•"/>
            </a:pPr>
            <a:r>
              <a:rPr lang="en-US" altLang="zh-CN" sz="2000">
                <a:solidFill>
                  <a:schemeClr val="tx1">
                    <a:lumMod val="75000"/>
                    <a:lumOff val="25000"/>
                  </a:schemeClr>
                </a:solidFill>
                <a:latin typeface="Browallia New"/>
                <a:ea typeface="宋体"/>
                <a:cs typeface="Browallia New"/>
              </a:rPr>
              <a:t>have an enjoyable reading experience to usefragmented time to read every day</a:t>
            </a:r>
            <a:endParaRPr lang="en-US" sz="2000">
              <a:solidFill>
                <a:schemeClr val="tx1">
                  <a:lumMod val="75000"/>
                  <a:lumOff val="25000"/>
                </a:schemeClr>
              </a:solidFill>
              <a:latin typeface="Calibri"/>
              <a:ea typeface="宋体"/>
              <a:cs typeface="Calibri"/>
            </a:endParaRPr>
          </a:p>
          <a:p>
            <a:pPr marL="285750" indent="-285750">
              <a:buFont typeface="Arial"/>
              <a:buChar char="•"/>
            </a:pPr>
            <a:r>
              <a:rPr lang="en-US" altLang="zh-CN" sz="2000">
                <a:solidFill>
                  <a:schemeClr val="tx1">
                    <a:lumMod val="75000"/>
                    <a:lumOff val="25000"/>
                  </a:schemeClr>
                </a:solidFill>
                <a:latin typeface="Browallia New"/>
                <a:ea typeface="宋体"/>
                <a:cs typeface="Browallia New"/>
              </a:rPr>
              <a:t>Be targetly  recommended to the books they are interested in. </a:t>
            </a:r>
            <a:endParaRPr lang="en-US" sz="2000">
              <a:solidFill>
                <a:schemeClr val="tx1">
                  <a:lumMod val="75000"/>
                  <a:lumOff val="25000"/>
                </a:schemeClr>
              </a:solidFill>
              <a:latin typeface="Calibri"/>
              <a:ea typeface="宋体"/>
              <a:cs typeface="Calibri"/>
            </a:endParaRPr>
          </a:p>
          <a:p>
            <a:pPr marL="285750" indent="-285750">
              <a:buFont typeface="Arial"/>
              <a:buChar char="•"/>
            </a:pPr>
            <a:r>
              <a:rPr lang="en-US" altLang="zh-CN" sz="2000">
                <a:solidFill>
                  <a:schemeClr val="tx1">
                    <a:lumMod val="75000"/>
                    <a:lumOff val="25000"/>
                  </a:schemeClr>
                </a:solidFill>
                <a:latin typeface="Browallia New"/>
                <a:ea typeface="宋体"/>
                <a:cs typeface="Browallia New"/>
              </a:rPr>
              <a:t>Connect  with other readers on the book through </a:t>
            </a:r>
            <a:r>
              <a:rPr lang="en-US" altLang="zh-CN" sz="2000" dirty="0">
                <a:solidFill>
                  <a:schemeClr val="tx1">
                    <a:lumMod val="75000"/>
                    <a:lumOff val="25000"/>
                  </a:schemeClr>
                </a:solidFill>
                <a:latin typeface="Browallia New"/>
                <a:ea typeface="宋体"/>
                <a:cs typeface="Browallia New"/>
              </a:rPr>
              <a:t>using our </a:t>
            </a:r>
            <a:r>
              <a:rPr lang="en-US" altLang="zh-CN" sz="2000">
                <a:solidFill>
                  <a:schemeClr val="tx1">
                    <a:lumMod val="75000"/>
                    <a:lumOff val="25000"/>
                  </a:schemeClr>
                </a:solidFill>
                <a:latin typeface="Browallia New"/>
                <a:ea typeface="宋体"/>
                <a:cs typeface="Browallia New"/>
              </a:rPr>
              <a:t>products to publish book reviews</a:t>
            </a:r>
            <a:endParaRPr lang="en-US" altLang="zh-CN" sz="2000" dirty="0">
              <a:solidFill>
                <a:schemeClr val="tx1">
                  <a:lumMod val="75000"/>
                  <a:lumOff val="25000"/>
                </a:schemeClr>
              </a:solidFill>
              <a:latin typeface="Browallia New"/>
              <a:ea typeface="宋体"/>
              <a:cs typeface="Browallia New"/>
            </a:endParaRPr>
          </a:p>
        </p:txBody>
      </p:sp>
      <p:sp>
        <p:nvSpPr>
          <p:cNvPr id="8" name="矩形 7"/>
          <p:cNvSpPr/>
          <p:nvPr/>
        </p:nvSpPr>
        <p:spPr>
          <a:xfrm>
            <a:off x="679181" y="3560345"/>
            <a:ext cx="5020316" cy="830997"/>
          </a:xfrm>
          <a:prstGeom prst="rect">
            <a:avLst/>
          </a:prstGeom>
        </p:spPr>
        <p:txBody>
          <a:bodyPr wrap="square" anchor="t">
            <a:spAutoFit/>
          </a:bodyPr>
          <a:lstStyle/>
          <a:p>
            <a:pPr algn="ctr" latinLnBrk="1"/>
            <a:r>
              <a:rPr lang="en-US" altLang="zh-CN" sz="4800" b="1">
                <a:solidFill>
                  <a:schemeClr val="tx1">
                    <a:lumMod val="75000"/>
                    <a:lumOff val="25000"/>
                  </a:schemeClr>
                </a:solidFill>
                <a:latin typeface="Segoe UI Semilight"/>
                <a:ea typeface="Cambria Math"/>
                <a:cs typeface="Segoe UI Semilight"/>
              </a:rPr>
              <a:t>BUSINESS GOALS</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sp>
        <p:nvSpPr>
          <p:cNvPr id="9" name="矩形 8"/>
          <p:cNvSpPr/>
          <p:nvPr/>
        </p:nvSpPr>
        <p:spPr>
          <a:xfrm>
            <a:off x="551384" y="4318083"/>
            <a:ext cx="4993232" cy="2308324"/>
          </a:xfrm>
          <a:prstGeom prst="rect">
            <a:avLst/>
          </a:prstGeom>
        </p:spPr>
        <p:txBody>
          <a:bodyPr wrap="square" anchor="t">
            <a:spAutoFit/>
          </a:bodyPr>
          <a:lstStyle/>
          <a:p>
            <a:pPr algn="ctr"/>
            <a:r>
              <a:rPr lang="en-US">
                <a:solidFill>
                  <a:schemeClr val="tx1">
                    <a:lumMod val="75000"/>
                    <a:lumOff val="25000"/>
                  </a:schemeClr>
                </a:solidFill>
                <a:latin typeface="Browallia New"/>
                <a:ea typeface="宋体"/>
                <a:cs typeface="Browallia New"/>
              </a:rPr>
              <a:t>Make the company money. In terms of detailed profit targets, the main </a:t>
            </a:r>
            <a:r>
              <a:rPr lang="en-US" dirty="0">
                <a:solidFill>
                  <a:schemeClr val="tx1">
                    <a:lumMod val="75000"/>
                    <a:lumOff val="25000"/>
                  </a:schemeClr>
                </a:solidFill>
                <a:latin typeface="Browallia New"/>
                <a:ea typeface="宋体"/>
                <a:cs typeface="Browallia New"/>
              </a:rPr>
              <a:t>income of this product is as follows:</a:t>
            </a:r>
          </a:p>
          <a:p>
            <a:pPr marL="285750" indent="-285750">
              <a:buFont typeface="Arial"/>
              <a:buChar char="•"/>
            </a:pPr>
            <a:r>
              <a:rPr lang="en-US">
                <a:solidFill>
                  <a:schemeClr val="tx1">
                    <a:lumMod val="75000"/>
                    <a:lumOff val="25000"/>
                  </a:schemeClr>
                </a:solidFill>
                <a:latin typeface="Browallia New"/>
                <a:ea typeface="宋体"/>
                <a:cs typeface="Browallia New"/>
              </a:rPr>
              <a:t>Attracting users who's eager to read the whole book, so they recharge to read the entire book;</a:t>
            </a:r>
            <a:endParaRPr lang="en-US" dirty="0">
              <a:solidFill>
                <a:schemeClr val="tx1">
                  <a:lumMod val="75000"/>
                  <a:lumOff val="25000"/>
                </a:schemeClr>
              </a:solidFill>
              <a:latin typeface="Browallia New"/>
              <a:ea typeface="宋体"/>
              <a:cs typeface="Browallia New"/>
            </a:endParaRPr>
          </a:p>
          <a:p>
            <a:pPr marL="285750" indent="-285750">
              <a:buFont typeface="Arial"/>
              <a:buChar char="•"/>
            </a:pPr>
            <a:r>
              <a:rPr lang="en-US">
                <a:solidFill>
                  <a:schemeClr val="tx1">
                    <a:lumMod val="75000"/>
                    <a:lumOff val="25000"/>
                  </a:schemeClr>
                </a:solidFill>
                <a:latin typeface="Browallia New"/>
                <a:ea typeface="宋体"/>
                <a:cs typeface="Browallia New"/>
              </a:rPr>
              <a:t>Attracting users who's likely to read for a long time and recharge their account for a longer reading time.</a:t>
            </a:r>
            <a:endParaRPr lang="en-US" dirty="0">
              <a:solidFill>
                <a:schemeClr val="tx1">
                  <a:lumMod val="75000"/>
                  <a:lumOff val="25000"/>
                </a:schemeClr>
              </a:solidFill>
              <a:latin typeface="Browallia New"/>
              <a:ea typeface="宋体"/>
              <a:cs typeface="Browallia New"/>
            </a:endParaRPr>
          </a:p>
          <a:p>
            <a:pPr marL="285750" indent="-285750">
              <a:buFont typeface="Arial"/>
              <a:buChar char="•"/>
            </a:pPr>
            <a:r>
              <a:rPr lang="en-US" dirty="0">
                <a:solidFill>
                  <a:schemeClr val="tx1">
                    <a:lumMod val="75000"/>
                    <a:lumOff val="25000"/>
                  </a:schemeClr>
                </a:solidFill>
                <a:latin typeface="Browallia New"/>
                <a:ea typeface="宋体"/>
                <a:cs typeface="Browallia New"/>
              </a:rPr>
              <a:t>Advertising revenue, attracting authors or publishers to buy advertising </a:t>
            </a:r>
            <a:r>
              <a:rPr lang="en-US">
                <a:solidFill>
                  <a:schemeClr val="tx1">
                    <a:lumMod val="75000"/>
                    <a:lumOff val="25000"/>
                  </a:schemeClr>
                </a:solidFill>
                <a:latin typeface="Browallia New"/>
                <a:ea typeface="宋体"/>
                <a:cs typeface="Browallia New"/>
              </a:rPr>
              <a:t>space when having an amount of conversion rate. </a:t>
            </a:r>
            <a:endParaRPr lang="en-US" altLang="zh-CN">
              <a:solidFill>
                <a:schemeClr val="tx1">
                  <a:lumMod val="75000"/>
                  <a:lumOff val="25000"/>
                </a:schemeClr>
              </a:solidFill>
              <a:latin typeface="Browallia New" panose="020B0604020202020204" pitchFamily="34" charset="-34"/>
              <a:ea typeface="宋体"/>
              <a:cs typeface="Browallia New" panose="020B0604020202020204" pitchFamily="34" charset="-34"/>
            </a:endParaRPr>
          </a:p>
        </p:txBody>
      </p:sp>
    </p:spTree>
    <p:extLst>
      <p:ext uri="{BB962C8B-B14F-4D97-AF65-F5344CB8AC3E}">
        <p14:creationId xmlns:p14="http://schemas.microsoft.com/office/powerpoint/2010/main" val="1559229341"/>
      </p:ext>
    </p:extLst>
  </p:cSld>
  <p:clrMapOvr>
    <a:masterClrMapping/>
  </p:clrMapOvr>
  <p:transition spd="slow" advClick="0" advTm="3000">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981575" y="979805"/>
            <a:ext cx="7210425" cy="4936489"/>
          </a:xfrm>
          <a:prstGeom prst="rect">
            <a:avLst/>
          </a:prstGeom>
        </p:spPr>
      </p:pic>
      <p:sp>
        <p:nvSpPr>
          <p:cNvPr id="4" name="矩形 3"/>
          <p:cNvSpPr/>
          <p:nvPr/>
        </p:nvSpPr>
        <p:spPr>
          <a:xfrm>
            <a:off x="1" y="979805"/>
            <a:ext cx="191344" cy="4936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64751" y="3497540"/>
            <a:ext cx="3601980" cy="2308324"/>
          </a:xfrm>
          <a:prstGeom prst="rect">
            <a:avLst/>
          </a:prstGeom>
        </p:spPr>
        <p:txBody>
          <a:bodyPr wrap="square" anchor="t">
            <a:spAutoFit/>
          </a:bodyPr>
          <a:lstStyle/>
          <a:p>
            <a:pPr marL="457200"/>
            <a:r>
              <a:rPr lang="en-US" altLang="zh-CN">
                <a:solidFill>
                  <a:schemeClr val="tx1">
                    <a:lumMod val="75000"/>
                    <a:lumOff val="25000"/>
                  </a:schemeClr>
                </a:solidFill>
                <a:latin typeface="Browallia New"/>
                <a:ea typeface="宋体"/>
                <a:cs typeface="Browallia New"/>
              </a:rPr>
              <a:t>Visits a per month (registered users only)</a:t>
            </a:r>
          </a:p>
          <a:p>
            <a:pPr marL="457200"/>
            <a:r>
              <a:rPr lang="en-US">
                <a:solidFill>
                  <a:srgbClr val="000000"/>
                </a:solidFill>
                <a:latin typeface="Browallia New"/>
                <a:ea typeface="宋体"/>
                <a:cs typeface="Browallia New"/>
              </a:rPr>
              <a:t>Visits b per month (unregistered users only)</a:t>
            </a:r>
            <a:endParaRPr lang="en-US"/>
          </a:p>
          <a:p>
            <a:pPr marL="457200"/>
            <a:r>
              <a:rPr lang="en-US" dirty="0">
                <a:solidFill>
                  <a:srgbClr val="404040"/>
                </a:solidFill>
                <a:latin typeface="Browallia New"/>
                <a:cs typeface="Browallia New"/>
              </a:rPr>
              <a:t>User</a:t>
            </a: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reading</a:t>
            </a: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time</a:t>
            </a: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per</a:t>
            </a:r>
            <a:r>
              <a:rPr lang="en-US" altLang="zh-CN" dirty="0">
                <a:solidFill>
                  <a:srgbClr val="404040"/>
                </a:solidFill>
                <a:latin typeface="Browallia New"/>
                <a:ea typeface="宋体"/>
                <a:cs typeface="Browallia New"/>
              </a:rPr>
              <a:t> </a:t>
            </a:r>
            <a:r>
              <a:rPr lang="en-US">
                <a:solidFill>
                  <a:srgbClr val="404040"/>
                </a:solidFill>
                <a:latin typeface="Browallia New"/>
                <a:cs typeface="Browallia New"/>
              </a:rPr>
              <a:t>day(both register and unregistered users)</a:t>
            </a:r>
            <a:br>
              <a:rPr lang="en-US" altLang="zh-CN" dirty="0">
                <a:solidFill>
                  <a:srgbClr val="404040"/>
                </a:solidFill>
                <a:latin typeface="Browallia New"/>
                <a:cs typeface="Browallia New"/>
              </a:rPr>
            </a:br>
            <a:r>
              <a:rPr lang="en-US" altLang="zh-CN" dirty="0">
                <a:solidFill>
                  <a:srgbClr val="404040"/>
                </a:solidFill>
                <a:latin typeface="Browallia New"/>
                <a:ea typeface="宋体"/>
                <a:cs typeface="Browallia New"/>
              </a:rPr>
              <a:t> </a:t>
            </a:r>
            <a:r>
              <a:rPr lang="en-US">
                <a:solidFill>
                  <a:srgbClr val="404040"/>
                </a:solidFill>
                <a:latin typeface="Browallia New"/>
                <a:cs typeface="Browallia New"/>
              </a:rPr>
              <a:t>PV</a:t>
            </a:r>
            <a:r>
              <a:rPr lang="en-US" altLang="zh-CN" dirty="0">
                <a:solidFill>
                  <a:srgbClr val="404040"/>
                </a:solidFill>
                <a:latin typeface="Browallia New"/>
                <a:ea typeface="宋体"/>
                <a:cs typeface="Browallia New"/>
              </a:rPr>
              <a:t> </a:t>
            </a:r>
            <a:r>
              <a:rPr lang="en-US">
                <a:solidFill>
                  <a:srgbClr val="404040"/>
                </a:solidFill>
                <a:latin typeface="Browallia New"/>
                <a:cs typeface="Browallia New"/>
              </a:rPr>
              <a:t>(page</a:t>
            </a:r>
            <a:r>
              <a:rPr lang="en-US" altLang="zh-CN" dirty="0">
                <a:solidFill>
                  <a:srgbClr val="404040"/>
                </a:solidFill>
                <a:latin typeface="Browallia New"/>
                <a:ea typeface="宋体"/>
                <a:cs typeface="Browallia New"/>
              </a:rPr>
              <a:t> </a:t>
            </a:r>
            <a:r>
              <a:rPr lang="en-US">
                <a:solidFill>
                  <a:srgbClr val="404040"/>
                </a:solidFill>
                <a:latin typeface="Browallia New"/>
                <a:cs typeface="Browallia New"/>
              </a:rPr>
              <a:t>view)</a:t>
            </a:r>
            <a:r>
              <a:rPr lang="en-US" altLang="zh-CN" dirty="0">
                <a:solidFill>
                  <a:srgbClr val="404040"/>
                </a:solidFill>
                <a:latin typeface="Browallia New"/>
                <a:ea typeface="宋体"/>
                <a:cs typeface="Browallia New"/>
              </a:rPr>
              <a:t> </a:t>
            </a:r>
            <a:r>
              <a:rPr lang="en-US">
                <a:solidFill>
                  <a:srgbClr val="404040"/>
                </a:solidFill>
                <a:latin typeface="Browallia New"/>
                <a:cs typeface="Browallia New"/>
              </a:rPr>
              <a:t>and</a:t>
            </a:r>
            <a:r>
              <a:rPr lang="en-US" altLang="zh-CN" dirty="0">
                <a:solidFill>
                  <a:srgbClr val="404040"/>
                </a:solidFill>
                <a:latin typeface="Browallia New"/>
                <a:ea typeface="宋体"/>
                <a:cs typeface="Browallia New"/>
              </a:rPr>
              <a:t> </a:t>
            </a:r>
            <a:r>
              <a:rPr lang="en-US">
                <a:solidFill>
                  <a:srgbClr val="404040"/>
                </a:solidFill>
                <a:latin typeface="Browallia New"/>
                <a:cs typeface="Browallia New"/>
              </a:rPr>
              <a:t>UV</a:t>
            </a:r>
            <a:r>
              <a:rPr lang="en-US" altLang="zh-CN" dirty="0">
                <a:solidFill>
                  <a:srgbClr val="404040"/>
                </a:solidFill>
                <a:latin typeface="Browallia New"/>
                <a:ea typeface="宋体"/>
                <a:cs typeface="Browallia New"/>
              </a:rPr>
              <a:t> </a:t>
            </a:r>
            <a:r>
              <a:rPr lang="en-US">
                <a:solidFill>
                  <a:srgbClr val="404040"/>
                </a:solidFill>
                <a:latin typeface="Browallia New"/>
                <a:cs typeface="Browallia New"/>
              </a:rPr>
              <a:t>(unique</a:t>
            </a:r>
            <a:r>
              <a:rPr lang="en-US" altLang="zh-CN" dirty="0">
                <a:solidFill>
                  <a:srgbClr val="404040"/>
                </a:solidFill>
                <a:latin typeface="Browallia New"/>
                <a:ea typeface="宋体"/>
                <a:cs typeface="Browallia New"/>
              </a:rPr>
              <a:t> </a:t>
            </a:r>
            <a:r>
              <a:rPr lang="en-US">
                <a:solidFill>
                  <a:srgbClr val="404040"/>
                </a:solidFill>
                <a:latin typeface="Browallia New"/>
                <a:cs typeface="Browallia New"/>
              </a:rPr>
              <a:t>visitors)</a:t>
            </a:r>
            <a:br>
              <a:rPr lang="en-US" altLang="zh-CN" dirty="0">
                <a:solidFill>
                  <a:srgbClr val="404040"/>
                </a:solidFill>
                <a:latin typeface="Browallia New"/>
                <a:cs typeface="Browallia New"/>
              </a:rPr>
            </a:b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Reading</a:t>
            </a: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conversion</a:t>
            </a: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rate</a:t>
            </a:r>
            <a:br>
              <a:rPr lang="en-US" altLang="zh-CN" dirty="0">
                <a:solidFill>
                  <a:srgbClr val="404040"/>
                </a:solidFill>
                <a:latin typeface="Browallia New"/>
                <a:cs typeface="Browallia New"/>
              </a:rPr>
            </a:b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Paid</a:t>
            </a: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conversion</a:t>
            </a: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rate</a:t>
            </a:r>
            <a:endParaRPr lang="en-US">
              <a:cs typeface="Calibri"/>
            </a:endParaRPr>
          </a:p>
          <a:p>
            <a:pPr marL="457200"/>
            <a:r>
              <a:rPr lang="en-US">
                <a:solidFill>
                  <a:srgbClr val="404040"/>
                </a:solidFill>
                <a:latin typeface="Browallia New"/>
                <a:cs typeface="Browallia New"/>
              </a:rPr>
              <a:t>monthly</a:t>
            </a:r>
            <a:r>
              <a:rPr lang="en-US" altLang="zh-CN" dirty="0">
                <a:solidFill>
                  <a:srgbClr val="404040"/>
                </a:solidFill>
                <a:latin typeface="Browallia New"/>
                <a:ea typeface="宋体"/>
                <a:cs typeface="Browallia New"/>
              </a:rPr>
              <a:t> </a:t>
            </a:r>
            <a:r>
              <a:rPr lang="en-US" dirty="0">
                <a:solidFill>
                  <a:srgbClr val="404040"/>
                </a:solidFill>
                <a:latin typeface="Browallia New"/>
                <a:cs typeface="Browallia New"/>
              </a:rPr>
              <a:t>income</a:t>
            </a:r>
            <a:endParaRPr lang="zh-CN" dirty="0">
              <a:solidFill>
                <a:srgbClr val="404040"/>
              </a:solidFill>
            </a:endParaRPr>
          </a:p>
        </p:txBody>
      </p:sp>
      <p:sp>
        <p:nvSpPr>
          <p:cNvPr id="6" name="矩形 5"/>
          <p:cNvSpPr/>
          <p:nvPr/>
        </p:nvSpPr>
        <p:spPr>
          <a:xfrm>
            <a:off x="1091444" y="1749971"/>
            <a:ext cx="2736304" cy="1569660"/>
          </a:xfrm>
          <a:prstGeom prst="rect">
            <a:avLst/>
          </a:prstGeom>
        </p:spPr>
        <p:txBody>
          <a:bodyPr wrap="square" anchor="t">
            <a:spAutoFit/>
          </a:bodyPr>
          <a:lstStyle/>
          <a:p>
            <a:pPr algn="dist" latinLnBrk="1"/>
            <a:r>
              <a:rPr lang="en-US" altLang="zh-CN" sz="4800" b="1">
                <a:solidFill>
                  <a:schemeClr val="tx1">
                    <a:lumMod val="75000"/>
                    <a:lumOff val="25000"/>
                  </a:schemeClr>
                </a:solidFill>
                <a:latin typeface="Segoe UI Semilight"/>
                <a:ea typeface="Cambria Math"/>
                <a:cs typeface="Segoe UI Semilight"/>
              </a:rPr>
              <a:t>SUCCESS METRICS</a:t>
            </a:r>
            <a:endParaRPr lang="en-US" altLang="zh-CN" sz="4800" b="1" dirty="0">
              <a:solidFill>
                <a:schemeClr val="tx1">
                  <a:lumMod val="75000"/>
                  <a:lumOff val="25000"/>
                </a:schemeClr>
              </a:solidFill>
              <a:latin typeface="Segoe UI Semilight" panose="020B0402040204020203" pitchFamily="34" charset="0"/>
              <a:ea typeface="Cambria Math" panose="02040503050406030204" pitchFamily="18" charset="0"/>
              <a:cs typeface="Segoe UI Semilight" panose="020B0402040204020203" pitchFamily="34" charset="0"/>
            </a:endParaRPr>
          </a:p>
        </p:txBody>
      </p:sp>
      <p:cxnSp>
        <p:nvCxnSpPr>
          <p:cNvPr id="7" name="直接连接符 6"/>
          <p:cNvCxnSpPr/>
          <p:nvPr/>
        </p:nvCxnSpPr>
        <p:spPr>
          <a:xfrm>
            <a:off x="839416" y="3325171"/>
            <a:ext cx="32403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KSO_Shape"/>
          <p:cNvSpPr>
            <a:spLocks/>
          </p:cNvSpPr>
          <p:nvPr/>
        </p:nvSpPr>
        <p:spPr bwMode="auto">
          <a:xfrm>
            <a:off x="2064901" y="1068800"/>
            <a:ext cx="789390" cy="499947"/>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bg1">
              <a:lumMod val="75000"/>
            </a:schemeClr>
          </a:solidFill>
          <a:ln>
            <a:noFill/>
          </a:ln>
          <a:extLst/>
        </p:spPr>
        <p:txBody>
          <a:bodyPr anchor="ctr"/>
          <a:lstStyle/>
          <a:p>
            <a:pPr eaLnBrk="0" fontAlgn="base" hangingPunct="0">
              <a:spcBef>
                <a:spcPct val="0"/>
              </a:spcBef>
              <a:spcAft>
                <a:spcPct val="0"/>
              </a:spcAft>
            </a:pPr>
            <a:endParaRPr lang="zh-CN" altLang="en-US" dirty="0">
              <a:latin typeface="Calibri" panose="020F0502020204030204" pitchFamily="34" charset="0"/>
              <a:ea typeface="宋体" panose="02010600030101010101" pitchFamily="2" charset="-122"/>
            </a:endParaRPr>
          </a:p>
        </p:txBody>
      </p:sp>
      <p:grpSp>
        <p:nvGrpSpPr>
          <p:cNvPr id="2" name="组合 1"/>
          <p:cNvGrpSpPr/>
          <p:nvPr/>
        </p:nvGrpSpPr>
        <p:grpSpPr>
          <a:xfrm>
            <a:off x="2239516" y="3301171"/>
            <a:ext cx="440160" cy="45719"/>
            <a:chOff x="2265827" y="3510106"/>
            <a:chExt cx="440160" cy="45719"/>
          </a:xfrm>
        </p:grpSpPr>
        <p:sp>
          <p:nvSpPr>
            <p:cNvPr id="8" name="矩形 7"/>
            <p:cNvSpPr/>
            <p:nvPr/>
          </p:nvSpPr>
          <p:spPr>
            <a:xfrm rot="19000598">
              <a:off x="2265827" y="3510106"/>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9000598">
              <a:off x="2377895" y="3510106"/>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9000598">
              <a:off x="2489963" y="3510106"/>
              <a:ext cx="216024"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5616802"/>
      </p:ext>
    </p:extLst>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226465" y="727837"/>
            <a:ext cx="9726779" cy="830997"/>
          </a:xfrm>
          <a:prstGeom prst="rect">
            <a:avLst/>
          </a:prstGeom>
        </p:spPr>
        <p:txBody>
          <a:bodyPr wrap="square" anchor="t">
            <a:spAutoFit/>
          </a:bodyPr>
          <a:lstStyle/>
          <a:p>
            <a:pPr algn="ctr" latinLnBrk="1"/>
            <a:r>
              <a:rPr lang="en-US" altLang="zh-CN" sz="4800" dirty="0">
                <a:solidFill>
                  <a:schemeClr val="tx1">
                    <a:lumMod val="75000"/>
                    <a:lumOff val="25000"/>
                  </a:schemeClr>
                </a:solidFill>
                <a:latin typeface="Britannic Bold"/>
                <a:ea typeface="Microsoft YaHei UI"/>
                <a:cs typeface="Segoe UI Semilight"/>
              </a:rPr>
              <a:t>STRATEGY PLANE—USER REASERCH</a:t>
            </a:r>
            <a:endParaRPr lang="en-US" altLang="zh-CN" sz="4800" dirty="0">
              <a:solidFill>
                <a:schemeClr val="tx1">
                  <a:lumMod val="75000"/>
                  <a:lumOff val="25000"/>
                </a:schemeClr>
              </a:solidFill>
              <a:latin typeface="Britannic Bold" panose="020B0903060703020204" pitchFamily="34" charset="0"/>
              <a:ea typeface="Microsoft YaHei UI" panose="020B0503020204020204" pitchFamily="34" charset="-122"/>
              <a:cs typeface="Segoe UI Semilight" panose="020B0402040204020203" pitchFamily="34" charset="0"/>
            </a:endParaRPr>
          </a:p>
        </p:txBody>
      </p:sp>
      <p:sp>
        <p:nvSpPr>
          <p:cNvPr id="20" name="任意多边形 3"/>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064552" y="6093296"/>
            <a:ext cx="1127448" cy="215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矩形 12">
            <a:extLst>
              <a:ext uri="{FF2B5EF4-FFF2-40B4-BE49-F238E27FC236}">
                <a16:creationId xmlns:a16="http://schemas.microsoft.com/office/drawing/2014/main" id="{F9882874-F152-4E93-88A7-4682D33043EC}"/>
              </a:ext>
            </a:extLst>
          </p:cNvPr>
          <p:cNvSpPr/>
          <p:nvPr/>
        </p:nvSpPr>
        <p:spPr>
          <a:xfrm>
            <a:off x="1227810" y="1916406"/>
            <a:ext cx="4545307" cy="3374257"/>
          </a:xfrm>
          <a:prstGeom prst="rect">
            <a:avLst/>
          </a:prstGeom>
        </p:spPr>
        <p:txBody>
          <a:bodyPr wrap="square" anchor="t">
            <a:spAutoFit/>
          </a:bodyPr>
          <a:lstStyle/>
          <a:p>
            <a:pPr>
              <a:lnSpc>
                <a:spcPct val="110000"/>
              </a:lnSpc>
            </a:pPr>
            <a:r>
              <a:rPr lang="en-US" altLang="zh-CN" sz="2800" spc="300" dirty="0">
                <a:solidFill>
                  <a:schemeClr val="bg1">
                    <a:lumMod val="65000"/>
                  </a:schemeClr>
                </a:solidFill>
                <a:latin typeface="Franklin Gothic Demi Cond"/>
                <a:ea typeface="Simsun"/>
              </a:rPr>
              <a:t>User segmentation</a:t>
            </a:r>
            <a:endParaRPr lang="en-US" altLang="zh-CN" sz="2800" spc="300" dirty="0">
              <a:solidFill>
                <a:schemeClr val="bg1">
                  <a:lumMod val="65000"/>
                </a:schemeClr>
              </a:solidFill>
              <a:latin typeface="Franklin Gothic Demi Cond" panose="020B0706030402020204" pitchFamily="34" charset="0"/>
              <a:ea typeface="Simsun" panose="02010600030101010101" pitchFamily="2" charset="-122"/>
            </a:endParaRPr>
          </a:p>
          <a:p>
            <a:pPr>
              <a:lnSpc>
                <a:spcPct val="110000"/>
              </a:lnSpc>
            </a:pPr>
            <a:r>
              <a:rPr lang="en-US" altLang="zh-CN" sz="2800" spc="300" dirty="0">
                <a:solidFill>
                  <a:schemeClr val="tx1">
                    <a:lumMod val="65000"/>
                    <a:lumOff val="35000"/>
                  </a:schemeClr>
                </a:solidFill>
                <a:latin typeface="Franklin Gothic Demi Cond"/>
                <a:ea typeface="Simsun"/>
              </a:rPr>
              <a:t>Ages Groups</a:t>
            </a:r>
            <a:endParaRPr lang="zh-CN" altLang="en-US" sz="2800" spc="300" dirty="0">
              <a:solidFill>
                <a:schemeClr val="tx1">
                  <a:lumMod val="65000"/>
                  <a:lumOff val="35000"/>
                </a:schemeClr>
              </a:solidFill>
              <a:latin typeface="Franklin Gothic Demi Cond"/>
              <a:ea typeface="Simsun"/>
            </a:endParaRPr>
          </a:p>
          <a:p>
            <a:pPr>
              <a:lnSpc>
                <a:spcPct val="110000"/>
              </a:lnSpc>
            </a:pPr>
            <a:r>
              <a:rPr lang="en-US" altLang="zh-CN" sz="2800" spc="300" dirty="0">
                <a:solidFill>
                  <a:schemeClr val="tx1">
                    <a:lumMod val="65000"/>
                    <a:lumOff val="35000"/>
                  </a:schemeClr>
                </a:solidFill>
                <a:latin typeface="Franklin Gothic Demi Cond"/>
                <a:ea typeface="Simsun"/>
              </a:rPr>
              <a:t>&lt;16</a:t>
            </a:r>
          </a:p>
          <a:p>
            <a:pPr>
              <a:lnSpc>
                <a:spcPct val="110000"/>
              </a:lnSpc>
            </a:pPr>
            <a:r>
              <a:rPr lang="en-US" altLang="zh-CN" sz="2800" spc="300" dirty="0">
                <a:solidFill>
                  <a:schemeClr val="tx1">
                    <a:lumMod val="65000"/>
                    <a:lumOff val="35000"/>
                  </a:schemeClr>
                </a:solidFill>
                <a:latin typeface="Franklin Gothic Demi Cond"/>
                <a:ea typeface="Simsun"/>
              </a:rPr>
              <a:t>16~25</a:t>
            </a:r>
          </a:p>
          <a:p>
            <a:pPr>
              <a:lnSpc>
                <a:spcPct val="110000"/>
              </a:lnSpc>
            </a:pPr>
            <a:r>
              <a:rPr lang="en-US" altLang="zh-CN" sz="2800" spc="300" dirty="0">
                <a:solidFill>
                  <a:schemeClr val="tx1">
                    <a:lumMod val="65000"/>
                    <a:lumOff val="35000"/>
                  </a:schemeClr>
                </a:solidFill>
                <a:latin typeface="Franklin Gothic Demi Cond"/>
                <a:ea typeface="Simsun"/>
              </a:rPr>
              <a:t>25~35</a:t>
            </a:r>
          </a:p>
          <a:p>
            <a:pPr>
              <a:lnSpc>
                <a:spcPct val="110000"/>
              </a:lnSpc>
            </a:pPr>
            <a:r>
              <a:rPr lang="en-US" altLang="zh-CN" sz="2800" spc="300" dirty="0">
                <a:solidFill>
                  <a:schemeClr val="tx1">
                    <a:lumMod val="65000"/>
                    <a:lumOff val="35000"/>
                  </a:schemeClr>
                </a:solidFill>
                <a:latin typeface="Franklin Gothic Demi Cond"/>
                <a:ea typeface="Simsun"/>
              </a:rPr>
              <a:t>35~45</a:t>
            </a:r>
          </a:p>
          <a:p>
            <a:pPr>
              <a:lnSpc>
                <a:spcPct val="110000"/>
              </a:lnSpc>
            </a:pPr>
            <a:r>
              <a:rPr lang="en-US" altLang="zh-CN" sz="2800" spc="300" dirty="0">
                <a:solidFill>
                  <a:schemeClr val="tx1">
                    <a:lumMod val="65000"/>
                    <a:lumOff val="35000"/>
                  </a:schemeClr>
                </a:solidFill>
                <a:latin typeface="Franklin Gothic Demi Cond"/>
                <a:ea typeface="Simsun"/>
              </a:rPr>
              <a:t>&gt;45</a:t>
            </a:r>
          </a:p>
        </p:txBody>
      </p:sp>
      <p:sp>
        <p:nvSpPr>
          <p:cNvPr id="3" name="矩形 12">
            <a:extLst>
              <a:ext uri="{FF2B5EF4-FFF2-40B4-BE49-F238E27FC236}">
                <a16:creationId xmlns:a16="http://schemas.microsoft.com/office/drawing/2014/main" id="{6ACB32DE-BB49-4353-8719-B1B4A3985594}"/>
              </a:ext>
            </a:extLst>
          </p:cNvPr>
          <p:cNvSpPr/>
          <p:nvPr/>
        </p:nvSpPr>
        <p:spPr>
          <a:xfrm>
            <a:off x="6082488" y="1916406"/>
            <a:ext cx="4545307" cy="1478353"/>
          </a:xfrm>
          <a:prstGeom prst="rect">
            <a:avLst/>
          </a:prstGeom>
        </p:spPr>
        <p:txBody>
          <a:bodyPr wrap="square" anchor="t">
            <a:spAutoFit/>
          </a:bodyPr>
          <a:lstStyle/>
          <a:p>
            <a:pPr>
              <a:lnSpc>
                <a:spcPct val="110000"/>
              </a:lnSpc>
            </a:pPr>
            <a:r>
              <a:rPr lang="en-US" altLang="zh-CN" sz="2800" spc="300" dirty="0">
                <a:solidFill>
                  <a:schemeClr val="bg1">
                    <a:lumMod val="65000"/>
                  </a:schemeClr>
                </a:solidFill>
                <a:latin typeface="Franklin Gothic Demi Cond"/>
                <a:ea typeface="Simsun"/>
              </a:rPr>
              <a:t>HELP US UNDERSTANDUSERS NEEDS BETTER</a:t>
            </a:r>
          </a:p>
        </p:txBody>
      </p:sp>
      <p:pic>
        <p:nvPicPr>
          <p:cNvPr id="4" name="图片 1">
            <a:extLst>
              <a:ext uri="{FF2B5EF4-FFF2-40B4-BE49-F238E27FC236}">
                <a16:creationId xmlns:a16="http://schemas.microsoft.com/office/drawing/2014/main" id="{6D5A10CE-48DE-4F55-A3C1-A361706BEE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859" b="6092"/>
          <a:stretch/>
        </p:blipFill>
        <p:spPr>
          <a:xfrm>
            <a:off x="6096000" y="3429000"/>
            <a:ext cx="6096000" cy="3429000"/>
          </a:xfrm>
          <a:prstGeom prst="rect">
            <a:avLst/>
          </a:prstGeom>
        </p:spPr>
      </p:pic>
    </p:spTree>
    <p:extLst>
      <p:ext uri="{BB962C8B-B14F-4D97-AF65-F5344CB8AC3E}">
        <p14:creationId xmlns:p14="http://schemas.microsoft.com/office/powerpoint/2010/main" val="2235097922"/>
      </p:ext>
    </p:extLst>
  </p:cSld>
  <p:clrMapOvr>
    <a:masterClrMapping/>
  </p:clrMapOvr>
  <p:transition spd="slow" advClick="0" advTm="3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361659" y="850740"/>
            <a:ext cx="10083198" cy="1569660"/>
          </a:xfrm>
          <a:prstGeom prst="rect">
            <a:avLst/>
          </a:prstGeom>
        </p:spPr>
        <p:txBody>
          <a:bodyPr wrap="square" anchor="t">
            <a:spAutoFit/>
          </a:bodyPr>
          <a:lstStyle/>
          <a:p>
            <a:pPr algn="ctr" latinLnBrk="1"/>
            <a:r>
              <a:rPr lang="en-US" altLang="zh-CN" sz="4800" dirty="0">
                <a:solidFill>
                  <a:schemeClr val="tx1">
                    <a:lumMod val="75000"/>
                    <a:lumOff val="25000"/>
                  </a:schemeClr>
                </a:solidFill>
                <a:latin typeface="Britannic Bold"/>
                <a:ea typeface="Microsoft YaHei UI"/>
                <a:cs typeface="Segoe UI Semilight"/>
              </a:rPr>
              <a:t>STRATEGY PLANE—USER REASERCH--SURVEY</a:t>
            </a:r>
            <a:endParaRPr lang="en-US" altLang="zh-CN" sz="4800" dirty="0">
              <a:solidFill>
                <a:schemeClr val="tx1">
                  <a:lumMod val="75000"/>
                  <a:lumOff val="25000"/>
                </a:schemeClr>
              </a:solidFill>
              <a:latin typeface="Britannic Bold" panose="020B0903060703020204" pitchFamily="34" charset="0"/>
              <a:ea typeface="Microsoft YaHei UI" panose="020B0503020204020204" pitchFamily="34" charset="-122"/>
              <a:cs typeface="Segoe UI Semilight" panose="020B0402040204020203" pitchFamily="34" charset="0"/>
            </a:endParaRPr>
          </a:p>
        </p:txBody>
      </p:sp>
      <p:sp>
        <p:nvSpPr>
          <p:cNvPr id="20" name="任意多边形 3"/>
          <p:cNvSpPr/>
          <p:nvPr/>
        </p:nvSpPr>
        <p:spPr>
          <a:xfrm>
            <a:off x="4727847" y="560792"/>
            <a:ext cx="2736304" cy="116007"/>
          </a:xfrm>
          <a:custGeom>
            <a:avLst/>
            <a:gdLst/>
            <a:ahLst/>
            <a:cxnLst/>
            <a:rect l="l" t="t" r="r" b="b"/>
            <a:pathLst>
              <a:path w="5664600" h="305581">
                <a:moveTo>
                  <a:pt x="5304671" y="174589"/>
                </a:moveTo>
                <a:cubicBezTo>
                  <a:pt x="5296139" y="177922"/>
                  <a:pt x="5290639" y="181255"/>
                  <a:pt x="5288172" y="184588"/>
                </a:cubicBezTo>
                <a:cubicBezTo>
                  <a:pt x="5285706" y="187921"/>
                  <a:pt x="5284473" y="193254"/>
                  <a:pt x="5284473" y="200587"/>
                </a:cubicBezTo>
                <a:lnTo>
                  <a:pt x="5284473" y="285182"/>
                </a:lnTo>
                <a:cubicBezTo>
                  <a:pt x="5284473" y="287982"/>
                  <a:pt x="5284972" y="290049"/>
                  <a:pt x="5285972" y="291382"/>
                </a:cubicBezTo>
                <a:cubicBezTo>
                  <a:pt x="5286972" y="292715"/>
                  <a:pt x="5288206" y="293382"/>
                  <a:pt x="5289672" y="293382"/>
                </a:cubicBezTo>
                <a:cubicBezTo>
                  <a:pt x="5291805" y="293382"/>
                  <a:pt x="5294205" y="291115"/>
                  <a:pt x="5296871" y="286582"/>
                </a:cubicBezTo>
                <a:cubicBezTo>
                  <a:pt x="5302071" y="278183"/>
                  <a:pt x="5304671" y="268050"/>
                  <a:pt x="5304671" y="256184"/>
                </a:cubicBezTo>
                <a:close/>
                <a:moveTo>
                  <a:pt x="4056896" y="174589"/>
                </a:moveTo>
                <a:cubicBezTo>
                  <a:pt x="4048363" y="177922"/>
                  <a:pt x="4042864" y="181255"/>
                  <a:pt x="4040397" y="184588"/>
                </a:cubicBezTo>
                <a:cubicBezTo>
                  <a:pt x="4037931" y="187921"/>
                  <a:pt x="4036697" y="193254"/>
                  <a:pt x="4036697" y="200587"/>
                </a:cubicBezTo>
                <a:lnTo>
                  <a:pt x="4036697" y="285182"/>
                </a:lnTo>
                <a:cubicBezTo>
                  <a:pt x="4036697" y="287982"/>
                  <a:pt x="4037197" y="290049"/>
                  <a:pt x="4038197" y="291382"/>
                </a:cubicBezTo>
                <a:cubicBezTo>
                  <a:pt x="4039197" y="292715"/>
                  <a:pt x="4040431" y="293382"/>
                  <a:pt x="4041897" y="293382"/>
                </a:cubicBezTo>
                <a:cubicBezTo>
                  <a:pt x="4044030" y="293382"/>
                  <a:pt x="4046430" y="291115"/>
                  <a:pt x="4049097" y="286582"/>
                </a:cubicBezTo>
                <a:cubicBezTo>
                  <a:pt x="4054297" y="278183"/>
                  <a:pt x="4056896" y="268050"/>
                  <a:pt x="4056896" y="256184"/>
                </a:cubicBezTo>
                <a:close/>
                <a:moveTo>
                  <a:pt x="1523247" y="174589"/>
                </a:moveTo>
                <a:cubicBezTo>
                  <a:pt x="1514714" y="177922"/>
                  <a:pt x="1509214" y="181255"/>
                  <a:pt x="1506748" y="184588"/>
                </a:cubicBezTo>
                <a:cubicBezTo>
                  <a:pt x="1504281" y="187921"/>
                  <a:pt x="1503048" y="193254"/>
                  <a:pt x="1503048" y="200587"/>
                </a:cubicBezTo>
                <a:lnTo>
                  <a:pt x="1503048" y="285182"/>
                </a:lnTo>
                <a:cubicBezTo>
                  <a:pt x="1503048" y="287982"/>
                  <a:pt x="1503548" y="290049"/>
                  <a:pt x="1504548" y="291382"/>
                </a:cubicBezTo>
                <a:cubicBezTo>
                  <a:pt x="1505548" y="292715"/>
                  <a:pt x="1506781" y="293382"/>
                  <a:pt x="1508247" y="293382"/>
                </a:cubicBezTo>
                <a:cubicBezTo>
                  <a:pt x="1510381" y="293382"/>
                  <a:pt x="1512780" y="291115"/>
                  <a:pt x="1515447" y="286582"/>
                </a:cubicBezTo>
                <a:cubicBezTo>
                  <a:pt x="1520647" y="278183"/>
                  <a:pt x="1523247" y="268050"/>
                  <a:pt x="1523247" y="256184"/>
                </a:cubicBezTo>
                <a:close/>
                <a:moveTo>
                  <a:pt x="1237497" y="174589"/>
                </a:moveTo>
                <a:cubicBezTo>
                  <a:pt x="1228964" y="177922"/>
                  <a:pt x="1223464" y="181255"/>
                  <a:pt x="1220998" y="184588"/>
                </a:cubicBezTo>
                <a:cubicBezTo>
                  <a:pt x="1218531" y="187921"/>
                  <a:pt x="1217298" y="193254"/>
                  <a:pt x="1217298" y="200587"/>
                </a:cubicBezTo>
                <a:lnTo>
                  <a:pt x="1217298" y="285182"/>
                </a:lnTo>
                <a:cubicBezTo>
                  <a:pt x="1217298" y="287982"/>
                  <a:pt x="1217798" y="290049"/>
                  <a:pt x="1218798" y="291382"/>
                </a:cubicBezTo>
                <a:cubicBezTo>
                  <a:pt x="1219798" y="292715"/>
                  <a:pt x="1221031" y="293382"/>
                  <a:pt x="1222497" y="293382"/>
                </a:cubicBezTo>
                <a:cubicBezTo>
                  <a:pt x="1224631" y="293382"/>
                  <a:pt x="1227030" y="291115"/>
                  <a:pt x="1229697" y="286582"/>
                </a:cubicBezTo>
                <a:cubicBezTo>
                  <a:pt x="1234897" y="278183"/>
                  <a:pt x="1237497" y="268050"/>
                  <a:pt x="1237497" y="256184"/>
                </a:cubicBezTo>
                <a:close/>
                <a:moveTo>
                  <a:pt x="846971" y="174589"/>
                </a:moveTo>
                <a:cubicBezTo>
                  <a:pt x="838439" y="177922"/>
                  <a:pt x="832939" y="181255"/>
                  <a:pt x="830472" y="184588"/>
                </a:cubicBezTo>
                <a:cubicBezTo>
                  <a:pt x="828006" y="187921"/>
                  <a:pt x="826773" y="193254"/>
                  <a:pt x="826773" y="200587"/>
                </a:cubicBezTo>
                <a:lnTo>
                  <a:pt x="826773" y="285182"/>
                </a:lnTo>
                <a:cubicBezTo>
                  <a:pt x="826773" y="287982"/>
                  <a:pt x="827273" y="290049"/>
                  <a:pt x="828273" y="291382"/>
                </a:cubicBezTo>
                <a:cubicBezTo>
                  <a:pt x="829273" y="292715"/>
                  <a:pt x="830506" y="293382"/>
                  <a:pt x="831972" y="293382"/>
                </a:cubicBezTo>
                <a:cubicBezTo>
                  <a:pt x="834106" y="293382"/>
                  <a:pt x="836505" y="291115"/>
                  <a:pt x="839172" y="286582"/>
                </a:cubicBezTo>
                <a:cubicBezTo>
                  <a:pt x="844372" y="278183"/>
                  <a:pt x="846971" y="268050"/>
                  <a:pt x="846971" y="256184"/>
                </a:cubicBezTo>
                <a:close/>
                <a:moveTo>
                  <a:pt x="512600" y="94794"/>
                </a:moveTo>
                <a:cubicBezTo>
                  <a:pt x="511032" y="94794"/>
                  <a:pt x="509626" y="95494"/>
                  <a:pt x="508385" y="96894"/>
                </a:cubicBezTo>
                <a:cubicBezTo>
                  <a:pt x="507143" y="98294"/>
                  <a:pt x="506523" y="100127"/>
                  <a:pt x="506523" y="102393"/>
                </a:cubicBezTo>
                <a:lnTo>
                  <a:pt x="506523" y="286382"/>
                </a:lnTo>
                <a:cubicBezTo>
                  <a:pt x="506523" y="290515"/>
                  <a:pt x="507111" y="293382"/>
                  <a:pt x="508286" y="294982"/>
                </a:cubicBezTo>
                <a:cubicBezTo>
                  <a:pt x="509462" y="296581"/>
                  <a:pt x="510835" y="297381"/>
                  <a:pt x="512403" y="297381"/>
                </a:cubicBezTo>
                <a:cubicBezTo>
                  <a:pt x="514757" y="297381"/>
                  <a:pt x="517110" y="295648"/>
                  <a:pt x="519462" y="292182"/>
                </a:cubicBezTo>
                <a:cubicBezTo>
                  <a:pt x="524168" y="285649"/>
                  <a:pt x="526521" y="279982"/>
                  <a:pt x="526521" y="275183"/>
                </a:cubicBezTo>
                <a:lnTo>
                  <a:pt x="526521" y="121792"/>
                </a:lnTo>
                <a:cubicBezTo>
                  <a:pt x="526521" y="112859"/>
                  <a:pt x="524691" y="105726"/>
                  <a:pt x="521031" y="100393"/>
                </a:cubicBezTo>
                <a:cubicBezTo>
                  <a:pt x="518548" y="96660"/>
                  <a:pt x="515738" y="94794"/>
                  <a:pt x="512600" y="94794"/>
                </a:cubicBezTo>
                <a:close/>
                <a:moveTo>
                  <a:pt x="5608475" y="94794"/>
                </a:moveTo>
                <a:cubicBezTo>
                  <a:pt x="5606907" y="94794"/>
                  <a:pt x="5605501" y="95494"/>
                  <a:pt x="5604259" y="96894"/>
                </a:cubicBezTo>
                <a:cubicBezTo>
                  <a:pt x="5603018" y="98294"/>
                  <a:pt x="5602397" y="100127"/>
                  <a:pt x="5602397" y="102393"/>
                </a:cubicBezTo>
                <a:lnTo>
                  <a:pt x="5602397" y="286382"/>
                </a:lnTo>
                <a:cubicBezTo>
                  <a:pt x="5602397" y="290515"/>
                  <a:pt x="5602985" y="293382"/>
                  <a:pt x="5604161" y="294982"/>
                </a:cubicBezTo>
                <a:cubicBezTo>
                  <a:pt x="5605337" y="296581"/>
                  <a:pt x="5606709" y="297381"/>
                  <a:pt x="5608278" y="297381"/>
                </a:cubicBezTo>
                <a:cubicBezTo>
                  <a:pt x="5610632" y="297381"/>
                  <a:pt x="5612985" y="295648"/>
                  <a:pt x="5615337" y="292182"/>
                </a:cubicBezTo>
                <a:cubicBezTo>
                  <a:pt x="5620043" y="285649"/>
                  <a:pt x="5622396" y="279982"/>
                  <a:pt x="5622396" y="275183"/>
                </a:cubicBezTo>
                <a:lnTo>
                  <a:pt x="5622396" y="121792"/>
                </a:lnTo>
                <a:cubicBezTo>
                  <a:pt x="5622396" y="112859"/>
                  <a:pt x="5620567" y="105726"/>
                  <a:pt x="5616906" y="100393"/>
                </a:cubicBezTo>
                <a:cubicBezTo>
                  <a:pt x="5614423" y="96660"/>
                  <a:pt x="5611612" y="94794"/>
                  <a:pt x="5608475" y="94794"/>
                </a:cubicBezTo>
                <a:close/>
                <a:moveTo>
                  <a:pt x="3609841" y="90594"/>
                </a:moveTo>
                <a:cubicBezTo>
                  <a:pt x="3606937" y="90594"/>
                  <a:pt x="3604395" y="91863"/>
                  <a:pt x="3602216" y="94402"/>
                </a:cubicBezTo>
                <a:cubicBezTo>
                  <a:pt x="3600037" y="96940"/>
                  <a:pt x="3598948" y="100814"/>
                  <a:pt x="3598948" y="106024"/>
                </a:cubicBezTo>
                <a:lnTo>
                  <a:pt x="3598948" y="191388"/>
                </a:lnTo>
                <a:lnTo>
                  <a:pt x="3619546" y="191388"/>
                </a:lnTo>
                <a:lnTo>
                  <a:pt x="3619546" y="106024"/>
                </a:lnTo>
                <a:cubicBezTo>
                  <a:pt x="3619546" y="100548"/>
                  <a:pt x="3618490" y="96406"/>
                  <a:pt x="3616378" y="93600"/>
                </a:cubicBezTo>
                <a:cubicBezTo>
                  <a:pt x="3614926" y="91596"/>
                  <a:pt x="3612747" y="90594"/>
                  <a:pt x="3609841" y="90594"/>
                </a:cubicBezTo>
                <a:close/>
                <a:moveTo>
                  <a:pt x="2809741" y="90594"/>
                </a:moveTo>
                <a:cubicBezTo>
                  <a:pt x="2806837" y="90594"/>
                  <a:pt x="2804295" y="91863"/>
                  <a:pt x="2802116" y="94402"/>
                </a:cubicBezTo>
                <a:cubicBezTo>
                  <a:pt x="2799937" y="96940"/>
                  <a:pt x="2798848" y="100814"/>
                  <a:pt x="2798848" y="106024"/>
                </a:cubicBezTo>
                <a:lnTo>
                  <a:pt x="2798848" y="191388"/>
                </a:lnTo>
                <a:lnTo>
                  <a:pt x="2819446" y="191388"/>
                </a:lnTo>
                <a:lnTo>
                  <a:pt x="2819446" y="106024"/>
                </a:lnTo>
                <a:cubicBezTo>
                  <a:pt x="2819446" y="100548"/>
                  <a:pt x="2818390" y="96406"/>
                  <a:pt x="2816278" y="93600"/>
                </a:cubicBezTo>
                <a:cubicBezTo>
                  <a:pt x="2814826" y="91596"/>
                  <a:pt x="2812647" y="90594"/>
                  <a:pt x="2809741" y="90594"/>
                </a:cubicBezTo>
                <a:close/>
                <a:moveTo>
                  <a:pt x="2266816" y="90594"/>
                </a:moveTo>
                <a:cubicBezTo>
                  <a:pt x="2263912" y="90594"/>
                  <a:pt x="2261370" y="91863"/>
                  <a:pt x="2259191" y="94402"/>
                </a:cubicBezTo>
                <a:cubicBezTo>
                  <a:pt x="2257012" y="96940"/>
                  <a:pt x="2255923" y="100814"/>
                  <a:pt x="2255923" y="106024"/>
                </a:cubicBezTo>
                <a:lnTo>
                  <a:pt x="2255923" y="191388"/>
                </a:lnTo>
                <a:lnTo>
                  <a:pt x="2276521" y="191388"/>
                </a:lnTo>
                <a:lnTo>
                  <a:pt x="2276521" y="106024"/>
                </a:lnTo>
                <a:cubicBezTo>
                  <a:pt x="2276521" y="100548"/>
                  <a:pt x="2275465" y="96406"/>
                  <a:pt x="2273353" y="93600"/>
                </a:cubicBezTo>
                <a:cubicBezTo>
                  <a:pt x="2271901" y="91596"/>
                  <a:pt x="2269722" y="90594"/>
                  <a:pt x="2266816" y="90594"/>
                </a:cubicBezTo>
                <a:close/>
                <a:moveTo>
                  <a:pt x="1761991" y="90594"/>
                </a:moveTo>
                <a:cubicBezTo>
                  <a:pt x="1759087" y="90594"/>
                  <a:pt x="1756545" y="91863"/>
                  <a:pt x="1754366" y="94402"/>
                </a:cubicBezTo>
                <a:cubicBezTo>
                  <a:pt x="1752187" y="96940"/>
                  <a:pt x="1751098" y="100814"/>
                  <a:pt x="1751098" y="106024"/>
                </a:cubicBezTo>
                <a:lnTo>
                  <a:pt x="1751098" y="191388"/>
                </a:lnTo>
                <a:lnTo>
                  <a:pt x="1771696" y="191388"/>
                </a:lnTo>
                <a:lnTo>
                  <a:pt x="1771696" y="106024"/>
                </a:lnTo>
                <a:cubicBezTo>
                  <a:pt x="1771696" y="100548"/>
                  <a:pt x="1770640" y="96406"/>
                  <a:pt x="1768528" y="93600"/>
                </a:cubicBezTo>
                <a:cubicBezTo>
                  <a:pt x="1767076" y="91596"/>
                  <a:pt x="1764897" y="90594"/>
                  <a:pt x="1761991" y="90594"/>
                </a:cubicBezTo>
                <a:close/>
                <a:moveTo>
                  <a:pt x="733291" y="90594"/>
                </a:moveTo>
                <a:cubicBezTo>
                  <a:pt x="730387" y="90594"/>
                  <a:pt x="727845" y="91863"/>
                  <a:pt x="725666" y="94402"/>
                </a:cubicBezTo>
                <a:cubicBezTo>
                  <a:pt x="723487" y="96940"/>
                  <a:pt x="722398" y="100814"/>
                  <a:pt x="722398" y="106024"/>
                </a:cubicBezTo>
                <a:lnTo>
                  <a:pt x="722398" y="191388"/>
                </a:lnTo>
                <a:lnTo>
                  <a:pt x="742996" y="191388"/>
                </a:lnTo>
                <a:lnTo>
                  <a:pt x="742996" y="106024"/>
                </a:lnTo>
                <a:cubicBezTo>
                  <a:pt x="742996" y="100548"/>
                  <a:pt x="741940" y="96406"/>
                  <a:pt x="739828" y="93600"/>
                </a:cubicBezTo>
                <a:cubicBezTo>
                  <a:pt x="738376" y="91596"/>
                  <a:pt x="736197" y="90594"/>
                  <a:pt x="733291" y="90594"/>
                </a:cubicBezTo>
                <a:close/>
                <a:moveTo>
                  <a:pt x="304666" y="90594"/>
                </a:moveTo>
                <a:cubicBezTo>
                  <a:pt x="301762" y="90594"/>
                  <a:pt x="299220" y="91863"/>
                  <a:pt x="297041" y="94402"/>
                </a:cubicBezTo>
                <a:cubicBezTo>
                  <a:pt x="294862" y="96940"/>
                  <a:pt x="293773" y="100814"/>
                  <a:pt x="293773" y="106024"/>
                </a:cubicBezTo>
                <a:lnTo>
                  <a:pt x="293773" y="191388"/>
                </a:lnTo>
                <a:lnTo>
                  <a:pt x="314371" y="191388"/>
                </a:lnTo>
                <a:lnTo>
                  <a:pt x="314371" y="106024"/>
                </a:lnTo>
                <a:cubicBezTo>
                  <a:pt x="314371" y="100548"/>
                  <a:pt x="313315" y="96406"/>
                  <a:pt x="311203" y="93600"/>
                </a:cubicBezTo>
                <a:cubicBezTo>
                  <a:pt x="309751" y="91596"/>
                  <a:pt x="307572" y="90594"/>
                  <a:pt x="304666" y="90594"/>
                </a:cubicBezTo>
                <a:close/>
                <a:moveTo>
                  <a:pt x="3943215" y="90594"/>
                </a:moveTo>
                <a:cubicBezTo>
                  <a:pt x="3940311" y="90594"/>
                  <a:pt x="3937770" y="91863"/>
                  <a:pt x="3935591" y="94402"/>
                </a:cubicBezTo>
                <a:cubicBezTo>
                  <a:pt x="3933412" y="96940"/>
                  <a:pt x="3932323" y="100814"/>
                  <a:pt x="3932323" y="106024"/>
                </a:cubicBezTo>
                <a:lnTo>
                  <a:pt x="3932323" y="191388"/>
                </a:lnTo>
                <a:lnTo>
                  <a:pt x="3952921" y="191388"/>
                </a:lnTo>
                <a:lnTo>
                  <a:pt x="3952921" y="106024"/>
                </a:lnTo>
                <a:cubicBezTo>
                  <a:pt x="3952921" y="100548"/>
                  <a:pt x="3951865" y="96406"/>
                  <a:pt x="3949753" y="93600"/>
                </a:cubicBezTo>
                <a:cubicBezTo>
                  <a:pt x="3948301" y="91596"/>
                  <a:pt x="3946122" y="90594"/>
                  <a:pt x="3943215" y="90594"/>
                </a:cubicBezTo>
                <a:close/>
                <a:moveTo>
                  <a:pt x="5505316" y="90594"/>
                </a:moveTo>
                <a:cubicBezTo>
                  <a:pt x="5502412" y="90594"/>
                  <a:pt x="5499870" y="91863"/>
                  <a:pt x="5497691" y="94402"/>
                </a:cubicBezTo>
                <a:cubicBezTo>
                  <a:pt x="5495513" y="96940"/>
                  <a:pt x="5494423" y="100814"/>
                  <a:pt x="5494423" y="106024"/>
                </a:cubicBezTo>
                <a:lnTo>
                  <a:pt x="5494423" y="191388"/>
                </a:lnTo>
                <a:lnTo>
                  <a:pt x="5515021" y="191388"/>
                </a:lnTo>
                <a:lnTo>
                  <a:pt x="5515021" y="106024"/>
                </a:lnTo>
                <a:cubicBezTo>
                  <a:pt x="5515021" y="100548"/>
                  <a:pt x="5513965" y="96406"/>
                  <a:pt x="5511853" y="93600"/>
                </a:cubicBezTo>
                <a:cubicBezTo>
                  <a:pt x="5510401" y="91596"/>
                  <a:pt x="5508221" y="90594"/>
                  <a:pt x="5505316" y="90594"/>
                </a:cubicBezTo>
                <a:close/>
                <a:moveTo>
                  <a:pt x="5114791" y="90594"/>
                </a:moveTo>
                <a:cubicBezTo>
                  <a:pt x="5111887" y="90594"/>
                  <a:pt x="5109345" y="91863"/>
                  <a:pt x="5107166" y="94402"/>
                </a:cubicBezTo>
                <a:cubicBezTo>
                  <a:pt x="5104987" y="96940"/>
                  <a:pt x="5103897" y="100814"/>
                  <a:pt x="5103897" y="106024"/>
                </a:cubicBezTo>
                <a:lnTo>
                  <a:pt x="5103897" y="191388"/>
                </a:lnTo>
                <a:lnTo>
                  <a:pt x="5124496" y="191388"/>
                </a:lnTo>
                <a:lnTo>
                  <a:pt x="5124496" y="106024"/>
                </a:lnTo>
                <a:cubicBezTo>
                  <a:pt x="5124496" y="100548"/>
                  <a:pt x="5123440" y="96406"/>
                  <a:pt x="5121327" y="93600"/>
                </a:cubicBezTo>
                <a:cubicBezTo>
                  <a:pt x="5119876" y="91596"/>
                  <a:pt x="5117697" y="90594"/>
                  <a:pt x="5114791" y="90594"/>
                </a:cubicBezTo>
                <a:close/>
                <a:moveTo>
                  <a:pt x="4638541" y="90594"/>
                </a:moveTo>
                <a:cubicBezTo>
                  <a:pt x="4635637" y="90594"/>
                  <a:pt x="4633095" y="91863"/>
                  <a:pt x="4630916" y="94402"/>
                </a:cubicBezTo>
                <a:cubicBezTo>
                  <a:pt x="4628737" y="96940"/>
                  <a:pt x="4627647" y="100814"/>
                  <a:pt x="4627647" y="106024"/>
                </a:cubicBezTo>
                <a:lnTo>
                  <a:pt x="4627647" y="191388"/>
                </a:lnTo>
                <a:lnTo>
                  <a:pt x="4648247" y="191388"/>
                </a:lnTo>
                <a:lnTo>
                  <a:pt x="4648247" y="106024"/>
                </a:lnTo>
                <a:cubicBezTo>
                  <a:pt x="4648247" y="100548"/>
                  <a:pt x="4647190" y="96406"/>
                  <a:pt x="4645077" y="93600"/>
                </a:cubicBezTo>
                <a:cubicBezTo>
                  <a:pt x="4643625" y="91596"/>
                  <a:pt x="4641447" y="90594"/>
                  <a:pt x="4638541" y="90594"/>
                </a:cubicBezTo>
                <a:close/>
                <a:moveTo>
                  <a:pt x="4533765" y="90594"/>
                </a:moveTo>
                <a:cubicBezTo>
                  <a:pt x="4530861" y="90594"/>
                  <a:pt x="4528320" y="91863"/>
                  <a:pt x="4526141" y="94402"/>
                </a:cubicBezTo>
                <a:cubicBezTo>
                  <a:pt x="4523962" y="96940"/>
                  <a:pt x="4522873" y="100814"/>
                  <a:pt x="4522873" y="106024"/>
                </a:cubicBezTo>
                <a:lnTo>
                  <a:pt x="4522873" y="191388"/>
                </a:lnTo>
                <a:lnTo>
                  <a:pt x="4543471" y="191388"/>
                </a:lnTo>
                <a:lnTo>
                  <a:pt x="4543471" y="106024"/>
                </a:lnTo>
                <a:cubicBezTo>
                  <a:pt x="4543471" y="100548"/>
                  <a:pt x="4542415" y="96406"/>
                  <a:pt x="4540303" y="93600"/>
                </a:cubicBezTo>
                <a:cubicBezTo>
                  <a:pt x="4538851" y="91596"/>
                  <a:pt x="4536671" y="90594"/>
                  <a:pt x="4533765" y="90594"/>
                </a:cubicBezTo>
                <a:close/>
                <a:moveTo>
                  <a:pt x="3077387" y="88594"/>
                </a:moveTo>
                <a:lnTo>
                  <a:pt x="3120972" y="88594"/>
                </a:lnTo>
                <a:lnTo>
                  <a:pt x="3120972" y="297981"/>
                </a:lnTo>
                <a:lnTo>
                  <a:pt x="3129572" y="297981"/>
                </a:lnTo>
                <a:cubicBezTo>
                  <a:pt x="3130372" y="297981"/>
                  <a:pt x="3131005" y="298215"/>
                  <a:pt x="3131472" y="298681"/>
                </a:cubicBezTo>
                <a:cubicBezTo>
                  <a:pt x="3131938" y="299148"/>
                  <a:pt x="3132172" y="299848"/>
                  <a:pt x="3132172" y="300781"/>
                </a:cubicBezTo>
                <a:cubicBezTo>
                  <a:pt x="3132172" y="301448"/>
                  <a:pt x="3131937" y="302014"/>
                  <a:pt x="3131468" y="302481"/>
                </a:cubicBezTo>
                <a:cubicBezTo>
                  <a:pt x="3131000" y="302948"/>
                  <a:pt x="3130364" y="303181"/>
                  <a:pt x="3129562" y="303181"/>
                </a:cubicBezTo>
                <a:lnTo>
                  <a:pt x="3077381" y="303181"/>
                </a:lnTo>
                <a:cubicBezTo>
                  <a:pt x="3076044" y="302248"/>
                  <a:pt x="3075375" y="301381"/>
                  <a:pt x="3075375" y="300581"/>
                </a:cubicBezTo>
                <a:cubicBezTo>
                  <a:pt x="3075375" y="299648"/>
                  <a:pt x="3076042" y="298781"/>
                  <a:pt x="3077375" y="297981"/>
                </a:cubicBezTo>
                <a:lnTo>
                  <a:pt x="3085174" y="297981"/>
                </a:lnTo>
                <a:lnTo>
                  <a:pt x="3085174" y="93794"/>
                </a:lnTo>
                <a:lnTo>
                  <a:pt x="3077375" y="93794"/>
                </a:lnTo>
                <a:cubicBezTo>
                  <a:pt x="3076575" y="93794"/>
                  <a:pt x="3075942" y="93561"/>
                  <a:pt x="3075475" y="93094"/>
                </a:cubicBezTo>
                <a:cubicBezTo>
                  <a:pt x="3075008" y="92627"/>
                  <a:pt x="3074775" y="91994"/>
                  <a:pt x="3074775" y="91194"/>
                </a:cubicBezTo>
                <a:cubicBezTo>
                  <a:pt x="3074775" y="90394"/>
                  <a:pt x="3075009" y="89761"/>
                  <a:pt x="3075478" y="89294"/>
                </a:cubicBezTo>
                <a:cubicBezTo>
                  <a:pt x="3075947" y="88827"/>
                  <a:pt x="3076583" y="88594"/>
                  <a:pt x="3077387" y="88594"/>
                </a:cubicBezTo>
                <a:close/>
                <a:moveTo>
                  <a:pt x="2524937" y="88594"/>
                </a:moveTo>
                <a:lnTo>
                  <a:pt x="2568522" y="88594"/>
                </a:lnTo>
                <a:lnTo>
                  <a:pt x="2568522" y="297981"/>
                </a:lnTo>
                <a:lnTo>
                  <a:pt x="2577122" y="297981"/>
                </a:lnTo>
                <a:cubicBezTo>
                  <a:pt x="2577922" y="297981"/>
                  <a:pt x="2578555" y="298215"/>
                  <a:pt x="2579022" y="298681"/>
                </a:cubicBezTo>
                <a:cubicBezTo>
                  <a:pt x="2579488" y="299148"/>
                  <a:pt x="2579722" y="299848"/>
                  <a:pt x="2579722" y="300781"/>
                </a:cubicBezTo>
                <a:cubicBezTo>
                  <a:pt x="2579722" y="301448"/>
                  <a:pt x="2579487" y="302014"/>
                  <a:pt x="2579018" y="302481"/>
                </a:cubicBezTo>
                <a:cubicBezTo>
                  <a:pt x="2578550" y="302948"/>
                  <a:pt x="2577914" y="303181"/>
                  <a:pt x="2577112" y="303181"/>
                </a:cubicBezTo>
                <a:lnTo>
                  <a:pt x="2524931" y="303181"/>
                </a:lnTo>
                <a:cubicBezTo>
                  <a:pt x="2523594" y="302248"/>
                  <a:pt x="2522925" y="301381"/>
                  <a:pt x="2522925" y="300581"/>
                </a:cubicBezTo>
                <a:cubicBezTo>
                  <a:pt x="2522925" y="299648"/>
                  <a:pt x="2523592" y="298781"/>
                  <a:pt x="2524925" y="297981"/>
                </a:cubicBezTo>
                <a:lnTo>
                  <a:pt x="2532724" y="297981"/>
                </a:lnTo>
                <a:lnTo>
                  <a:pt x="2532724" y="93794"/>
                </a:lnTo>
                <a:lnTo>
                  <a:pt x="2524925" y="93794"/>
                </a:lnTo>
                <a:cubicBezTo>
                  <a:pt x="2524125" y="93794"/>
                  <a:pt x="2523492" y="93561"/>
                  <a:pt x="2523025" y="93094"/>
                </a:cubicBezTo>
                <a:cubicBezTo>
                  <a:pt x="2522558" y="92627"/>
                  <a:pt x="2522325" y="91994"/>
                  <a:pt x="2522325" y="91194"/>
                </a:cubicBezTo>
                <a:cubicBezTo>
                  <a:pt x="2522325" y="90394"/>
                  <a:pt x="2522559" y="89761"/>
                  <a:pt x="2523028" y="89294"/>
                </a:cubicBezTo>
                <a:cubicBezTo>
                  <a:pt x="2523497" y="88827"/>
                  <a:pt x="2524133" y="88594"/>
                  <a:pt x="2524937" y="88594"/>
                </a:cubicBezTo>
                <a:close/>
                <a:moveTo>
                  <a:pt x="1664270" y="88594"/>
                </a:moveTo>
                <a:lnTo>
                  <a:pt x="1708668" y="88594"/>
                </a:lnTo>
                <a:cubicBezTo>
                  <a:pt x="1709468" y="88594"/>
                  <a:pt x="1710101" y="88871"/>
                  <a:pt x="1710568" y="89425"/>
                </a:cubicBezTo>
                <a:cubicBezTo>
                  <a:pt x="1711034" y="89979"/>
                  <a:pt x="1711268" y="90673"/>
                  <a:pt x="1711268" y="91506"/>
                </a:cubicBezTo>
                <a:cubicBezTo>
                  <a:pt x="1711268" y="92615"/>
                  <a:pt x="1711001" y="93377"/>
                  <a:pt x="1710468" y="93794"/>
                </a:cubicBezTo>
                <a:lnTo>
                  <a:pt x="1704465" y="94184"/>
                </a:lnTo>
                <a:cubicBezTo>
                  <a:pt x="1702198" y="94314"/>
                  <a:pt x="1700132" y="94704"/>
                  <a:pt x="1698265" y="95356"/>
                </a:cubicBezTo>
                <a:cubicBezTo>
                  <a:pt x="1695063" y="96658"/>
                  <a:pt x="1692263" y="98936"/>
                  <a:pt x="1689863" y="102190"/>
                </a:cubicBezTo>
                <a:cubicBezTo>
                  <a:pt x="1688400" y="104321"/>
                  <a:pt x="1685212" y="110515"/>
                  <a:pt x="1680298" y="120770"/>
                </a:cubicBezTo>
                <a:lnTo>
                  <a:pt x="1660168" y="161330"/>
                </a:lnTo>
                <a:lnTo>
                  <a:pt x="1703668" y="297981"/>
                </a:lnTo>
                <a:lnTo>
                  <a:pt x="1710468" y="297981"/>
                </a:lnTo>
                <a:cubicBezTo>
                  <a:pt x="1711268" y="297981"/>
                  <a:pt x="1711934" y="298215"/>
                  <a:pt x="1712468" y="298681"/>
                </a:cubicBezTo>
                <a:cubicBezTo>
                  <a:pt x="1713001" y="299148"/>
                  <a:pt x="1713267" y="299781"/>
                  <a:pt x="1713267" y="300581"/>
                </a:cubicBezTo>
                <a:lnTo>
                  <a:pt x="1712668" y="302381"/>
                </a:lnTo>
                <a:cubicBezTo>
                  <a:pt x="1712001" y="302914"/>
                  <a:pt x="1711268" y="303181"/>
                  <a:pt x="1710468" y="303181"/>
                </a:cubicBezTo>
                <a:lnTo>
                  <a:pt x="1658071" y="303181"/>
                </a:lnTo>
                <a:cubicBezTo>
                  <a:pt x="1657271" y="303181"/>
                  <a:pt x="1656638" y="302948"/>
                  <a:pt x="1656171" y="302481"/>
                </a:cubicBezTo>
                <a:cubicBezTo>
                  <a:pt x="1655704" y="302014"/>
                  <a:pt x="1655471" y="301381"/>
                  <a:pt x="1655471" y="300581"/>
                </a:cubicBezTo>
                <a:cubicBezTo>
                  <a:pt x="1655471" y="299781"/>
                  <a:pt x="1655706" y="299148"/>
                  <a:pt x="1656176" y="298681"/>
                </a:cubicBezTo>
                <a:cubicBezTo>
                  <a:pt x="1656645" y="298215"/>
                  <a:pt x="1657282" y="297981"/>
                  <a:pt x="1658086" y="297981"/>
                </a:cubicBezTo>
                <a:lnTo>
                  <a:pt x="1667948" y="297981"/>
                </a:lnTo>
                <a:lnTo>
                  <a:pt x="1636315" y="199921"/>
                </a:lnTo>
                <a:lnTo>
                  <a:pt x="1675870" y="118624"/>
                </a:lnTo>
                <a:cubicBezTo>
                  <a:pt x="1678270" y="113678"/>
                  <a:pt x="1679470" y="109335"/>
                  <a:pt x="1679470" y="105593"/>
                </a:cubicBezTo>
                <a:cubicBezTo>
                  <a:pt x="1679470" y="102579"/>
                  <a:pt x="1678670" y="100088"/>
                  <a:pt x="1677070" y="98122"/>
                </a:cubicBezTo>
                <a:cubicBezTo>
                  <a:pt x="1675470" y="96155"/>
                  <a:pt x="1673270" y="94909"/>
                  <a:pt x="1670470" y="94384"/>
                </a:cubicBezTo>
                <a:lnTo>
                  <a:pt x="1662871" y="93794"/>
                </a:lnTo>
                <a:cubicBezTo>
                  <a:pt x="1662071" y="93377"/>
                  <a:pt x="1661671" y="92615"/>
                  <a:pt x="1661671" y="91506"/>
                </a:cubicBezTo>
                <a:cubicBezTo>
                  <a:pt x="1661671" y="90673"/>
                  <a:pt x="1661904" y="89979"/>
                  <a:pt x="1662371" y="89425"/>
                </a:cubicBezTo>
                <a:cubicBezTo>
                  <a:pt x="1662837" y="88871"/>
                  <a:pt x="1663471" y="88594"/>
                  <a:pt x="1664270" y="88594"/>
                </a:cubicBezTo>
                <a:close/>
                <a:moveTo>
                  <a:pt x="1302531" y="88594"/>
                </a:moveTo>
                <a:lnTo>
                  <a:pt x="1352516" y="88594"/>
                </a:lnTo>
                <a:cubicBezTo>
                  <a:pt x="1353720" y="89527"/>
                  <a:pt x="1354322" y="90394"/>
                  <a:pt x="1354322" y="91194"/>
                </a:cubicBezTo>
                <a:cubicBezTo>
                  <a:pt x="1354322" y="91994"/>
                  <a:pt x="1353722" y="92861"/>
                  <a:pt x="1352522" y="93794"/>
                </a:cubicBezTo>
                <a:lnTo>
                  <a:pt x="1342323" y="93794"/>
                </a:lnTo>
                <a:lnTo>
                  <a:pt x="1361422" y="242385"/>
                </a:lnTo>
                <a:lnTo>
                  <a:pt x="1378892" y="137632"/>
                </a:lnTo>
                <a:lnTo>
                  <a:pt x="1373043" y="93794"/>
                </a:lnTo>
                <a:lnTo>
                  <a:pt x="1367955" y="93794"/>
                </a:lnTo>
                <a:cubicBezTo>
                  <a:pt x="1367278" y="93794"/>
                  <a:pt x="1366770" y="93561"/>
                  <a:pt x="1366431" y="93094"/>
                </a:cubicBezTo>
                <a:cubicBezTo>
                  <a:pt x="1366091" y="92627"/>
                  <a:pt x="1365921" y="91994"/>
                  <a:pt x="1365921" y="91194"/>
                </a:cubicBezTo>
                <a:cubicBezTo>
                  <a:pt x="1365921" y="90394"/>
                  <a:pt x="1366088" y="89761"/>
                  <a:pt x="1366423" y="89294"/>
                </a:cubicBezTo>
                <a:cubicBezTo>
                  <a:pt x="1366757" y="88827"/>
                  <a:pt x="1367259" y="88594"/>
                  <a:pt x="1367927" y="88594"/>
                </a:cubicBezTo>
                <a:lnTo>
                  <a:pt x="1418709" y="88594"/>
                </a:lnTo>
                <a:cubicBezTo>
                  <a:pt x="1419379" y="88594"/>
                  <a:pt x="1419915" y="88827"/>
                  <a:pt x="1420316" y="89294"/>
                </a:cubicBezTo>
                <a:cubicBezTo>
                  <a:pt x="1420717" y="89761"/>
                  <a:pt x="1420918" y="90394"/>
                  <a:pt x="1420918" y="91194"/>
                </a:cubicBezTo>
                <a:cubicBezTo>
                  <a:pt x="1420918" y="91994"/>
                  <a:pt x="1420718" y="92627"/>
                  <a:pt x="1420318" y="93094"/>
                </a:cubicBezTo>
                <a:cubicBezTo>
                  <a:pt x="1419918" y="93561"/>
                  <a:pt x="1419385" y="93794"/>
                  <a:pt x="1418718" y="93794"/>
                </a:cubicBezTo>
                <a:lnTo>
                  <a:pt x="1407919" y="93794"/>
                </a:lnTo>
                <a:lnTo>
                  <a:pt x="1427617" y="240185"/>
                </a:lnTo>
                <a:lnTo>
                  <a:pt x="1448113" y="115593"/>
                </a:lnTo>
                <a:cubicBezTo>
                  <a:pt x="1448782" y="111993"/>
                  <a:pt x="1449116" y="108860"/>
                  <a:pt x="1449116" y="106193"/>
                </a:cubicBezTo>
                <a:cubicBezTo>
                  <a:pt x="1449116" y="102860"/>
                  <a:pt x="1448383" y="100327"/>
                  <a:pt x="1446916" y="98594"/>
                </a:cubicBezTo>
                <a:cubicBezTo>
                  <a:pt x="1445450" y="96860"/>
                  <a:pt x="1442517" y="95260"/>
                  <a:pt x="1438117" y="93794"/>
                </a:cubicBezTo>
                <a:cubicBezTo>
                  <a:pt x="1437183" y="93527"/>
                  <a:pt x="1436550" y="93227"/>
                  <a:pt x="1436217" y="92894"/>
                </a:cubicBezTo>
                <a:cubicBezTo>
                  <a:pt x="1435884" y="92561"/>
                  <a:pt x="1435717" y="92061"/>
                  <a:pt x="1435717" y="91394"/>
                </a:cubicBezTo>
                <a:cubicBezTo>
                  <a:pt x="1435717" y="90727"/>
                  <a:pt x="1436502" y="89794"/>
                  <a:pt x="1438073" y="88594"/>
                </a:cubicBezTo>
                <a:lnTo>
                  <a:pt x="1465740" y="88594"/>
                </a:lnTo>
                <a:lnTo>
                  <a:pt x="1466721" y="89219"/>
                </a:lnTo>
                <a:lnTo>
                  <a:pt x="1467115" y="91506"/>
                </a:lnTo>
                <a:cubicBezTo>
                  <a:pt x="1467115" y="92200"/>
                  <a:pt x="1467049" y="92686"/>
                  <a:pt x="1466917" y="92963"/>
                </a:cubicBezTo>
                <a:cubicBezTo>
                  <a:pt x="1466784" y="93240"/>
                  <a:pt x="1466389" y="93517"/>
                  <a:pt x="1465731" y="93794"/>
                </a:cubicBezTo>
                <a:cubicBezTo>
                  <a:pt x="1458346" y="96439"/>
                  <a:pt x="1453203" y="107352"/>
                  <a:pt x="1450304" y="126532"/>
                </a:cubicBezTo>
                <a:lnTo>
                  <a:pt x="1424733" y="290938"/>
                </a:lnTo>
                <a:cubicBezTo>
                  <a:pt x="1423812" y="297094"/>
                  <a:pt x="1422891" y="300774"/>
                  <a:pt x="1421968" y="301978"/>
                </a:cubicBezTo>
                <a:cubicBezTo>
                  <a:pt x="1421309" y="302780"/>
                  <a:pt x="1420191" y="303181"/>
                  <a:pt x="1418612" y="303181"/>
                </a:cubicBezTo>
                <a:lnTo>
                  <a:pt x="1404194" y="303181"/>
                </a:lnTo>
                <a:cubicBezTo>
                  <a:pt x="1403271" y="303181"/>
                  <a:pt x="1402448" y="302647"/>
                  <a:pt x="1401724" y="301580"/>
                </a:cubicBezTo>
                <a:cubicBezTo>
                  <a:pt x="1401000" y="300512"/>
                  <a:pt x="1400243" y="297174"/>
                  <a:pt x="1399453" y="291566"/>
                </a:cubicBezTo>
                <a:lnTo>
                  <a:pt x="1380814" y="151990"/>
                </a:lnTo>
                <a:lnTo>
                  <a:pt x="1361387" y="278576"/>
                </a:lnTo>
                <a:cubicBezTo>
                  <a:pt x="1359391" y="291380"/>
                  <a:pt x="1357595" y="298981"/>
                  <a:pt x="1355997" y="301381"/>
                </a:cubicBezTo>
                <a:cubicBezTo>
                  <a:pt x="1355332" y="302581"/>
                  <a:pt x="1354201" y="303181"/>
                  <a:pt x="1352603" y="303181"/>
                </a:cubicBezTo>
                <a:lnTo>
                  <a:pt x="1337832" y="303181"/>
                </a:lnTo>
                <a:cubicBezTo>
                  <a:pt x="1336635" y="303181"/>
                  <a:pt x="1335637" y="302581"/>
                  <a:pt x="1334839" y="301381"/>
                </a:cubicBezTo>
                <a:cubicBezTo>
                  <a:pt x="1334439" y="300579"/>
                  <a:pt x="1333374" y="292974"/>
                  <a:pt x="1331645" y="278567"/>
                </a:cubicBezTo>
                <a:lnTo>
                  <a:pt x="1307287" y="93794"/>
                </a:lnTo>
                <a:lnTo>
                  <a:pt x="1302572" y="93794"/>
                </a:lnTo>
                <a:lnTo>
                  <a:pt x="1301341" y="93194"/>
                </a:lnTo>
                <a:cubicBezTo>
                  <a:pt x="1300930" y="92661"/>
                  <a:pt x="1300725" y="91994"/>
                  <a:pt x="1300725" y="91194"/>
                </a:cubicBezTo>
                <a:cubicBezTo>
                  <a:pt x="1300725" y="90394"/>
                  <a:pt x="1301327" y="89527"/>
                  <a:pt x="1302531" y="88594"/>
                </a:cubicBezTo>
                <a:close/>
                <a:moveTo>
                  <a:pt x="5361575" y="88594"/>
                </a:moveTo>
                <a:lnTo>
                  <a:pt x="5412971" y="88594"/>
                </a:lnTo>
                <a:cubicBezTo>
                  <a:pt x="5413638" y="88594"/>
                  <a:pt x="5414205" y="88861"/>
                  <a:pt x="5414671" y="89394"/>
                </a:cubicBezTo>
                <a:cubicBezTo>
                  <a:pt x="5415138" y="89927"/>
                  <a:pt x="5415371" y="90594"/>
                  <a:pt x="5415371" y="91394"/>
                </a:cubicBezTo>
                <a:cubicBezTo>
                  <a:pt x="5415371" y="92327"/>
                  <a:pt x="5414971" y="93061"/>
                  <a:pt x="5414171" y="93594"/>
                </a:cubicBezTo>
                <a:lnTo>
                  <a:pt x="5405772" y="93794"/>
                </a:lnTo>
                <a:lnTo>
                  <a:pt x="5418346" y="152968"/>
                </a:lnTo>
                <a:lnTo>
                  <a:pt x="5434699" y="105593"/>
                </a:lnTo>
                <a:cubicBezTo>
                  <a:pt x="5434965" y="104926"/>
                  <a:pt x="5435099" y="104260"/>
                  <a:pt x="5435099" y="103593"/>
                </a:cubicBezTo>
                <a:cubicBezTo>
                  <a:pt x="5435099" y="101060"/>
                  <a:pt x="5434337" y="98860"/>
                  <a:pt x="5432813" y="96994"/>
                </a:cubicBezTo>
                <a:cubicBezTo>
                  <a:pt x="5431289" y="95127"/>
                  <a:pt x="5429601" y="94060"/>
                  <a:pt x="5427749" y="93794"/>
                </a:cubicBezTo>
                <a:cubicBezTo>
                  <a:pt x="5426557" y="93660"/>
                  <a:pt x="5425730" y="93394"/>
                  <a:pt x="5425266" y="92994"/>
                </a:cubicBezTo>
                <a:cubicBezTo>
                  <a:pt x="5424803" y="92594"/>
                  <a:pt x="5424571" y="92061"/>
                  <a:pt x="5424571" y="91394"/>
                </a:cubicBezTo>
                <a:cubicBezTo>
                  <a:pt x="5424571" y="90594"/>
                  <a:pt x="5424837" y="89994"/>
                  <a:pt x="5425371" y="89594"/>
                </a:cubicBezTo>
                <a:cubicBezTo>
                  <a:pt x="5426037" y="88927"/>
                  <a:pt x="5426837" y="88594"/>
                  <a:pt x="5427771" y="88594"/>
                </a:cubicBezTo>
                <a:lnTo>
                  <a:pt x="5452569" y="88594"/>
                </a:lnTo>
                <a:cubicBezTo>
                  <a:pt x="5453236" y="88594"/>
                  <a:pt x="5453803" y="88827"/>
                  <a:pt x="5454269" y="89294"/>
                </a:cubicBezTo>
                <a:cubicBezTo>
                  <a:pt x="5454735" y="89761"/>
                  <a:pt x="5454969" y="90394"/>
                  <a:pt x="5454969" y="91194"/>
                </a:cubicBezTo>
                <a:cubicBezTo>
                  <a:pt x="5454969" y="91994"/>
                  <a:pt x="5454803" y="92594"/>
                  <a:pt x="5454469" y="92994"/>
                </a:cubicBezTo>
                <a:cubicBezTo>
                  <a:pt x="5454136" y="93394"/>
                  <a:pt x="5453503" y="93660"/>
                  <a:pt x="5452569" y="93794"/>
                </a:cubicBezTo>
                <a:cubicBezTo>
                  <a:pt x="5446037" y="94994"/>
                  <a:pt x="5441237" y="100727"/>
                  <a:pt x="5438170" y="110993"/>
                </a:cubicBezTo>
                <a:lnTo>
                  <a:pt x="5420431" y="162768"/>
                </a:lnTo>
                <a:lnTo>
                  <a:pt x="5449169" y="297981"/>
                </a:lnTo>
                <a:lnTo>
                  <a:pt x="5454969" y="297981"/>
                </a:lnTo>
                <a:cubicBezTo>
                  <a:pt x="5455769" y="297981"/>
                  <a:pt x="5456403" y="298215"/>
                  <a:pt x="5456869" y="298681"/>
                </a:cubicBezTo>
                <a:cubicBezTo>
                  <a:pt x="5457335" y="299148"/>
                  <a:pt x="5457569" y="299781"/>
                  <a:pt x="5457569" y="300581"/>
                </a:cubicBezTo>
                <a:cubicBezTo>
                  <a:pt x="5457569" y="301381"/>
                  <a:pt x="5457335" y="302014"/>
                  <a:pt x="5456869" y="302481"/>
                </a:cubicBezTo>
                <a:cubicBezTo>
                  <a:pt x="5456403" y="302948"/>
                  <a:pt x="5455769" y="303181"/>
                  <a:pt x="5454969" y="303181"/>
                </a:cubicBezTo>
                <a:lnTo>
                  <a:pt x="5402372" y="303181"/>
                </a:lnTo>
                <a:cubicBezTo>
                  <a:pt x="5401706" y="303181"/>
                  <a:pt x="5401172" y="302948"/>
                  <a:pt x="5400772" y="302481"/>
                </a:cubicBezTo>
                <a:cubicBezTo>
                  <a:pt x="5400372" y="302014"/>
                  <a:pt x="5400172" y="301381"/>
                  <a:pt x="5400172" y="300581"/>
                </a:cubicBezTo>
                <a:cubicBezTo>
                  <a:pt x="5400172" y="299781"/>
                  <a:pt x="5400372" y="299148"/>
                  <a:pt x="5400772" y="298681"/>
                </a:cubicBezTo>
                <a:cubicBezTo>
                  <a:pt x="5401172" y="298215"/>
                  <a:pt x="5401705" y="297981"/>
                  <a:pt x="5402369" y="297981"/>
                </a:cubicBezTo>
                <a:lnTo>
                  <a:pt x="5412957" y="297981"/>
                </a:lnTo>
                <a:lnTo>
                  <a:pt x="5398213" y="227617"/>
                </a:lnTo>
                <a:lnTo>
                  <a:pt x="5379173" y="283182"/>
                </a:lnTo>
                <a:cubicBezTo>
                  <a:pt x="5378773" y="284382"/>
                  <a:pt x="5378573" y="285449"/>
                  <a:pt x="5378573" y="286382"/>
                </a:cubicBezTo>
                <a:cubicBezTo>
                  <a:pt x="5378573" y="289315"/>
                  <a:pt x="5379541" y="291915"/>
                  <a:pt x="5381473" y="294182"/>
                </a:cubicBezTo>
                <a:cubicBezTo>
                  <a:pt x="5383407" y="296448"/>
                  <a:pt x="5385440" y="297715"/>
                  <a:pt x="5387573" y="297981"/>
                </a:cubicBezTo>
                <a:cubicBezTo>
                  <a:pt x="5388640" y="298115"/>
                  <a:pt x="5389373" y="298381"/>
                  <a:pt x="5389773" y="298781"/>
                </a:cubicBezTo>
                <a:cubicBezTo>
                  <a:pt x="5390173" y="299181"/>
                  <a:pt x="5390373" y="299715"/>
                  <a:pt x="5390373" y="300381"/>
                </a:cubicBezTo>
                <a:cubicBezTo>
                  <a:pt x="5390373" y="301181"/>
                  <a:pt x="5390107" y="301781"/>
                  <a:pt x="5389573" y="302181"/>
                </a:cubicBezTo>
                <a:cubicBezTo>
                  <a:pt x="5388907" y="302848"/>
                  <a:pt x="5388173" y="303181"/>
                  <a:pt x="5387373" y="303181"/>
                </a:cubicBezTo>
                <a:lnTo>
                  <a:pt x="5361575" y="303181"/>
                </a:lnTo>
                <a:cubicBezTo>
                  <a:pt x="5360241" y="302248"/>
                  <a:pt x="5359575" y="301381"/>
                  <a:pt x="5359575" y="300581"/>
                </a:cubicBezTo>
                <a:cubicBezTo>
                  <a:pt x="5359575" y="299781"/>
                  <a:pt x="5359741" y="299181"/>
                  <a:pt x="5360075" y="298781"/>
                </a:cubicBezTo>
                <a:cubicBezTo>
                  <a:pt x="5360409" y="298381"/>
                  <a:pt x="5360909" y="298115"/>
                  <a:pt x="5361575" y="297981"/>
                </a:cubicBezTo>
                <a:cubicBezTo>
                  <a:pt x="5364508" y="297448"/>
                  <a:pt x="5366774" y="296181"/>
                  <a:pt x="5368374" y="294182"/>
                </a:cubicBezTo>
                <a:cubicBezTo>
                  <a:pt x="5370774" y="290982"/>
                  <a:pt x="5373507" y="284249"/>
                  <a:pt x="5376573" y="273983"/>
                </a:cubicBezTo>
                <a:lnTo>
                  <a:pt x="5396085" y="217455"/>
                </a:lnTo>
                <a:lnTo>
                  <a:pt x="5370174" y="93794"/>
                </a:lnTo>
                <a:lnTo>
                  <a:pt x="5361575" y="93794"/>
                </a:lnTo>
                <a:lnTo>
                  <a:pt x="5360575" y="93394"/>
                </a:lnTo>
                <a:cubicBezTo>
                  <a:pt x="5360041" y="92861"/>
                  <a:pt x="5359775" y="92194"/>
                  <a:pt x="5359775" y="91394"/>
                </a:cubicBezTo>
                <a:cubicBezTo>
                  <a:pt x="5359775" y="90461"/>
                  <a:pt x="5360375" y="89527"/>
                  <a:pt x="5361575" y="88594"/>
                </a:cubicBezTo>
                <a:close/>
                <a:moveTo>
                  <a:pt x="1857841" y="86194"/>
                </a:moveTo>
                <a:cubicBezTo>
                  <a:pt x="1865847" y="86194"/>
                  <a:pt x="1873586" y="89861"/>
                  <a:pt x="1881059" y="97194"/>
                </a:cubicBezTo>
                <a:cubicBezTo>
                  <a:pt x="1883061" y="95835"/>
                  <a:pt x="1886063" y="93188"/>
                  <a:pt x="1890067" y="89250"/>
                </a:cubicBezTo>
                <a:cubicBezTo>
                  <a:pt x="1892336" y="87213"/>
                  <a:pt x="1893870" y="86194"/>
                  <a:pt x="1894670" y="86194"/>
                </a:cubicBezTo>
                <a:cubicBezTo>
                  <a:pt x="1895149" y="86194"/>
                  <a:pt x="1895569" y="86328"/>
                  <a:pt x="1895930" y="86594"/>
                </a:cubicBezTo>
                <a:cubicBezTo>
                  <a:pt x="1896290" y="87128"/>
                  <a:pt x="1896470" y="87728"/>
                  <a:pt x="1896470" y="88394"/>
                </a:cubicBezTo>
                <a:lnTo>
                  <a:pt x="1896470" y="172789"/>
                </a:lnTo>
                <a:cubicBezTo>
                  <a:pt x="1896470" y="173722"/>
                  <a:pt x="1896213" y="174456"/>
                  <a:pt x="1895700" y="174989"/>
                </a:cubicBezTo>
                <a:cubicBezTo>
                  <a:pt x="1895186" y="175522"/>
                  <a:pt x="1894609" y="175789"/>
                  <a:pt x="1893967" y="175789"/>
                </a:cubicBezTo>
                <a:cubicBezTo>
                  <a:pt x="1893196" y="175789"/>
                  <a:pt x="1892618" y="175457"/>
                  <a:pt x="1892233" y="174792"/>
                </a:cubicBezTo>
                <a:cubicBezTo>
                  <a:pt x="1891848" y="174127"/>
                  <a:pt x="1891527" y="172132"/>
                  <a:pt x="1891271" y="168805"/>
                </a:cubicBezTo>
                <a:cubicBezTo>
                  <a:pt x="1889537" y="144200"/>
                  <a:pt x="1885804" y="124250"/>
                  <a:pt x="1880071" y="108955"/>
                </a:cubicBezTo>
                <a:cubicBezTo>
                  <a:pt x="1875938" y="98314"/>
                  <a:pt x="1870538" y="92994"/>
                  <a:pt x="1863872" y="92994"/>
                </a:cubicBezTo>
                <a:cubicBezTo>
                  <a:pt x="1860139" y="92994"/>
                  <a:pt x="1857006" y="94394"/>
                  <a:pt x="1854473" y="97194"/>
                </a:cubicBezTo>
                <a:cubicBezTo>
                  <a:pt x="1851940" y="99993"/>
                  <a:pt x="1850673" y="103793"/>
                  <a:pt x="1850673" y="108593"/>
                </a:cubicBezTo>
                <a:cubicBezTo>
                  <a:pt x="1850673" y="120726"/>
                  <a:pt x="1858606" y="142657"/>
                  <a:pt x="1874472" y="174389"/>
                </a:cubicBezTo>
                <a:cubicBezTo>
                  <a:pt x="1885138" y="195454"/>
                  <a:pt x="1892404" y="212253"/>
                  <a:pt x="1896270" y="224786"/>
                </a:cubicBezTo>
                <a:cubicBezTo>
                  <a:pt x="1900137" y="237318"/>
                  <a:pt x="1902070" y="248384"/>
                  <a:pt x="1902070" y="257984"/>
                </a:cubicBezTo>
                <a:cubicBezTo>
                  <a:pt x="1902070" y="272516"/>
                  <a:pt x="1898337" y="284082"/>
                  <a:pt x="1890871" y="292682"/>
                </a:cubicBezTo>
                <a:cubicBezTo>
                  <a:pt x="1883404" y="301281"/>
                  <a:pt x="1874738" y="305581"/>
                  <a:pt x="1864872" y="305581"/>
                </a:cubicBezTo>
                <a:cubicBezTo>
                  <a:pt x="1859806" y="305581"/>
                  <a:pt x="1855373" y="304414"/>
                  <a:pt x="1851573" y="302081"/>
                </a:cubicBezTo>
                <a:cubicBezTo>
                  <a:pt x="1847773" y="299748"/>
                  <a:pt x="1843807" y="295648"/>
                  <a:pt x="1839674" y="289782"/>
                </a:cubicBezTo>
                <a:cubicBezTo>
                  <a:pt x="1837140" y="291782"/>
                  <a:pt x="1834074" y="295248"/>
                  <a:pt x="1830474" y="300181"/>
                </a:cubicBezTo>
                <a:cubicBezTo>
                  <a:pt x="1827808" y="303781"/>
                  <a:pt x="1825808" y="305581"/>
                  <a:pt x="1824475" y="305581"/>
                </a:cubicBezTo>
                <a:cubicBezTo>
                  <a:pt x="1823941" y="305581"/>
                  <a:pt x="1823475" y="305381"/>
                  <a:pt x="1823075" y="304982"/>
                </a:cubicBezTo>
                <a:cubicBezTo>
                  <a:pt x="1822675" y="304584"/>
                  <a:pt x="1822475" y="303985"/>
                  <a:pt x="1822475" y="303187"/>
                </a:cubicBezTo>
                <a:lnTo>
                  <a:pt x="1822475" y="209581"/>
                </a:lnTo>
                <a:cubicBezTo>
                  <a:pt x="1822475" y="208649"/>
                  <a:pt x="1822708" y="207951"/>
                  <a:pt x="1823175" y="207485"/>
                </a:cubicBezTo>
                <a:cubicBezTo>
                  <a:pt x="1823641" y="207020"/>
                  <a:pt x="1824208" y="206787"/>
                  <a:pt x="1824875" y="206787"/>
                </a:cubicBezTo>
                <a:cubicBezTo>
                  <a:pt x="1825675" y="206787"/>
                  <a:pt x="1826275" y="207053"/>
                  <a:pt x="1826675" y="207585"/>
                </a:cubicBezTo>
                <a:cubicBezTo>
                  <a:pt x="1827074" y="208118"/>
                  <a:pt x="1827408" y="210246"/>
                  <a:pt x="1827674" y="213971"/>
                </a:cubicBezTo>
                <a:cubicBezTo>
                  <a:pt x="1829408" y="239780"/>
                  <a:pt x="1833807" y="261330"/>
                  <a:pt x="1840874" y="278623"/>
                </a:cubicBezTo>
                <a:cubicBezTo>
                  <a:pt x="1845940" y="291129"/>
                  <a:pt x="1851940" y="297381"/>
                  <a:pt x="1858873" y="297381"/>
                </a:cubicBezTo>
                <a:cubicBezTo>
                  <a:pt x="1862339" y="297381"/>
                  <a:pt x="1865472" y="295681"/>
                  <a:pt x="1868272" y="292282"/>
                </a:cubicBezTo>
                <a:cubicBezTo>
                  <a:pt x="1871072" y="288882"/>
                  <a:pt x="1872472" y="283982"/>
                  <a:pt x="1872472" y="277583"/>
                </a:cubicBezTo>
                <a:cubicBezTo>
                  <a:pt x="1872472" y="270250"/>
                  <a:pt x="1870905" y="261284"/>
                  <a:pt x="1867772" y="250684"/>
                </a:cubicBezTo>
                <a:cubicBezTo>
                  <a:pt x="1864639" y="240085"/>
                  <a:pt x="1858039" y="223686"/>
                  <a:pt x="1847973" y="201487"/>
                </a:cubicBezTo>
                <a:cubicBezTo>
                  <a:pt x="1837907" y="179289"/>
                  <a:pt x="1831441" y="163256"/>
                  <a:pt x="1828574" y="153390"/>
                </a:cubicBezTo>
                <a:cubicBezTo>
                  <a:pt x="1825708" y="143524"/>
                  <a:pt x="1824275" y="134858"/>
                  <a:pt x="1824275" y="127392"/>
                </a:cubicBezTo>
                <a:cubicBezTo>
                  <a:pt x="1824275" y="115126"/>
                  <a:pt x="1827638" y="105193"/>
                  <a:pt x="1834365" y="97594"/>
                </a:cubicBezTo>
                <a:cubicBezTo>
                  <a:pt x="1841091" y="89994"/>
                  <a:pt x="1848917" y="86194"/>
                  <a:pt x="1857841" y="86194"/>
                </a:cubicBezTo>
                <a:close/>
                <a:moveTo>
                  <a:pt x="1763297" y="86194"/>
                </a:moveTo>
                <a:cubicBezTo>
                  <a:pt x="1777429" y="86194"/>
                  <a:pt x="1788329" y="93727"/>
                  <a:pt x="1795995" y="108793"/>
                </a:cubicBezTo>
                <a:cubicBezTo>
                  <a:pt x="1803661" y="123859"/>
                  <a:pt x="1807494" y="142191"/>
                  <a:pt x="1807494" y="163790"/>
                </a:cubicBezTo>
                <a:lnTo>
                  <a:pt x="1807494" y="196588"/>
                </a:lnTo>
                <a:lnTo>
                  <a:pt x="1751098" y="196588"/>
                </a:lnTo>
                <a:lnTo>
                  <a:pt x="1751098" y="270983"/>
                </a:lnTo>
                <a:cubicBezTo>
                  <a:pt x="1751098" y="282582"/>
                  <a:pt x="1752431" y="290249"/>
                  <a:pt x="1755097" y="293982"/>
                </a:cubicBezTo>
                <a:cubicBezTo>
                  <a:pt x="1757097" y="296781"/>
                  <a:pt x="1760364" y="298181"/>
                  <a:pt x="1764897" y="298181"/>
                </a:cubicBezTo>
                <a:cubicBezTo>
                  <a:pt x="1772363" y="298181"/>
                  <a:pt x="1779029" y="293982"/>
                  <a:pt x="1784896" y="285582"/>
                </a:cubicBezTo>
                <a:cubicBezTo>
                  <a:pt x="1794628" y="271450"/>
                  <a:pt x="1799828" y="252184"/>
                  <a:pt x="1800495" y="227786"/>
                </a:cubicBezTo>
                <a:cubicBezTo>
                  <a:pt x="1800628" y="219786"/>
                  <a:pt x="1800995" y="215253"/>
                  <a:pt x="1801595" y="214186"/>
                </a:cubicBezTo>
                <a:cubicBezTo>
                  <a:pt x="1802195" y="213120"/>
                  <a:pt x="1803028" y="212587"/>
                  <a:pt x="1804094" y="212587"/>
                </a:cubicBezTo>
                <a:cubicBezTo>
                  <a:pt x="1805028" y="212587"/>
                  <a:pt x="1805761" y="212987"/>
                  <a:pt x="1806294" y="213786"/>
                </a:cubicBezTo>
                <a:cubicBezTo>
                  <a:pt x="1806961" y="214853"/>
                  <a:pt x="1807294" y="217386"/>
                  <a:pt x="1807294" y="221386"/>
                </a:cubicBezTo>
                <a:cubicBezTo>
                  <a:pt x="1807294" y="245118"/>
                  <a:pt x="1803128" y="265083"/>
                  <a:pt x="1794795" y="281282"/>
                </a:cubicBezTo>
                <a:cubicBezTo>
                  <a:pt x="1786462" y="297481"/>
                  <a:pt x="1775230" y="305581"/>
                  <a:pt x="1761097" y="305581"/>
                </a:cubicBezTo>
                <a:cubicBezTo>
                  <a:pt x="1747898" y="305581"/>
                  <a:pt x="1736965" y="299348"/>
                  <a:pt x="1728299" y="286882"/>
                </a:cubicBezTo>
                <a:cubicBezTo>
                  <a:pt x="1719633" y="274416"/>
                  <a:pt x="1715300" y="247384"/>
                  <a:pt x="1715300" y="205787"/>
                </a:cubicBezTo>
                <a:lnTo>
                  <a:pt x="1715300" y="176389"/>
                </a:lnTo>
                <a:cubicBezTo>
                  <a:pt x="1715300" y="144524"/>
                  <a:pt x="1721166" y="120326"/>
                  <a:pt x="1732899" y="103793"/>
                </a:cubicBezTo>
                <a:cubicBezTo>
                  <a:pt x="1741298" y="92061"/>
                  <a:pt x="1751431" y="86194"/>
                  <a:pt x="1763297" y="86194"/>
                </a:cubicBezTo>
                <a:close/>
                <a:moveTo>
                  <a:pt x="1518447" y="86194"/>
                </a:moveTo>
                <a:cubicBezTo>
                  <a:pt x="1532846" y="86194"/>
                  <a:pt x="1543212" y="88894"/>
                  <a:pt x="1549545" y="94294"/>
                </a:cubicBezTo>
                <a:cubicBezTo>
                  <a:pt x="1555878" y="99693"/>
                  <a:pt x="1559044" y="106593"/>
                  <a:pt x="1559044" y="114993"/>
                </a:cubicBezTo>
                <a:lnTo>
                  <a:pt x="1559044" y="287782"/>
                </a:lnTo>
                <a:cubicBezTo>
                  <a:pt x="1559044" y="289782"/>
                  <a:pt x="1559575" y="291415"/>
                  <a:pt x="1560635" y="292682"/>
                </a:cubicBezTo>
                <a:cubicBezTo>
                  <a:pt x="1561695" y="293948"/>
                  <a:pt x="1562822" y="294582"/>
                  <a:pt x="1564016" y="294582"/>
                </a:cubicBezTo>
                <a:cubicBezTo>
                  <a:pt x="1567330" y="294582"/>
                  <a:pt x="1570711" y="291048"/>
                  <a:pt x="1574159" y="283982"/>
                </a:cubicBezTo>
                <a:cubicBezTo>
                  <a:pt x="1575086" y="281849"/>
                  <a:pt x="1576014" y="280782"/>
                  <a:pt x="1576943" y="280782"/>
                </a:cubicBezTo>
                <a:lnTo>
                  <a:pt x="1579443" y="282982"/>
                </a:lnTo>
                <a:cubicBezTo>
                  <a:pt x="1579443" y="287649"/>
                  <a:pt x="1576443" y="292582"/>
                  <a:pt x="1570444" y="297781"/>
                </a:cubicBezTo>
                <a:cubicBezTo>
                  <a:pt x="1564444" y="302981"/>
                  <a:pt x="1557244" y="305581"/>
                  <a:pt x="1548845" y="305581"/>
                </a:cubicBezTo>
                <a:cubicBezTo>
                  <a:pt x="1541645" y="305581"/>
                  <a:pt x="1536079" y="303914"/>
                  <a:pt x="1532146" y="300581"/>
                </a:cubicBezTo>
                <a:cubicBezTo>
                  <a:pt x="1528213" y="297248"/>
                  <a:pt x="1525246" y="291382"/>
                  <a:pt x="1523247" y="282982"/>
                </a:cubicBezTo>
                <a:cubicBezTo>
                  <a:pt x="1517113" y="292048"/>
                  <a:pt x="1511747" y="298081"/>
                  <a:pt x="1507148" y="301081"/>
                </a:cubicBezTo>
                <a:cubicBezTo>
                  <a:pt x="1502548" y="304081"/>
                  <a:pt x="1497115" y="305581"/>
                  <a:pt x="1490849" y="305581"/>
                </a:cubicBezTo>
                <a:cubicBezTo>
                  <a:pt x="1483249" y="305581"/>
                  <a:pt x="1477416" y="303614"/>
                  <a:pt x="1473350" y="299681"/>
                </a:cubicBezTo>
                <a:cubicBezTo>
                  <a:pt x="1469283" y="295748"/>
                  <a:pt x="1467250" y="290582"/>
                  <a:pt x="1467250" y="284182"/>
                </a:cubicBezTo>
                <a:lnTo>
                  <a:pt x="1467250" y="208787"/>
                </a:lnTo>
                <a:cubicBezTo>
                  <a:pt x="1467250" y="200654"/>
                  <a:pt x="1469016" y="194654"/>
                  <a:pt x="1472550" y="190788"/>
                </a:cubicBezTo>
                <a:cubicBezTo>
                  <a:pt x="1476083" y="186921"/>
                  <a:pt x="1486515" y="182122"/>
                  <a:pt x="1503848" y="176389"/>
                </a:cubicBezTo>
                <a:cubicBezTo>
                  <a:pt x="1511581" y="173722"/>
                  <a:pt x="1518047" y="171056"/>
                  <a:pt x="1523247" y="168389"/>
                </a:cubicBezTo>
                <a:lnTo>
                  <a:pt x="1523247" y="110793"/>
                </a:lnTo>
                <a:cubicBezTo>
                  <a:pt x="1523247" y="104793"/>
                  <a:pt x="1521680" y="100127"/>
                  <a:pt x="1518547" y="96794"/>
                </a:cubicBezTo>
                <a:cubicBezTo>
                  <a:pt x="1515414" y="93461"/>
                  <a:pt x="1511314" y="91794"/>
                  <a:pt x="1506248" y="91794"/>
                </a:cubicBezTo>
                <a:cubicBezTo>
                  <a:pt x="1494515" y="91794"/>
                  <a:pt x="1485782" y="97794"/>
                  <a:pt x="1480049" y="109793"/>
                </a:cubicBezTo>
                <a:cubicBezTo>
                  <a:pt x="1481916" y="109126"/>
                  <a:pt x="1483716" y="108626"/>
                  <a:pt x="1485449" y="108293"/>
                </a:cubicBezTo>
                <a:cubicBezTo>
                  <a:pt x="1487182" y="107960"/>
                  <a:pt x="1488782" y="107793"/>
                  <a:pt x="1490249" y="107793"/>
                </a:cubicBezTo>
                <a:cubicBezTo>
                  <a:pt x="1495581" y="107793"/>
                  <a:pt x="1500081" y="109726"/>
                  <a:pt x="1503748" y="113593"/>
                </a:cubicBezTo>
                <a:cubicBezTo>
                  <a:pt x="1507414" y="117459"/>
                  <a:pt x="1509247" y="122525"/>
                  <a:pt x="1509247" y="128792"/>
                </a:cubicBezTo>
                <a:cubicBezTo>
                  <a:pt x="1509247" y="135191"/>
                  <a:pt x="1507381" y="140324"/>
                  <a:pt x="1503648" y="144191"/>
                </a:cubicBezTo>
                <a:cubicBezTo>
                  <a:pt x="1499915" y="148057"/>
                  <a:pt x="1494915" y="149990"/>
                  <a:pt x="1488649" y="149990"/>
                </a:cubicBezTo>
                <a:cubicBezTo>
                  <a:pt x="1482382" y="149990"/>
                  <a:pt x="1477449" y="148024"/>
                  <a:pt x="1473850" y="144091"/>
                </a:cubicBezTo>
                <a:cubicBezTo>
                  <a:pt x="1470250" y="140158"/>
                  <a:pt x="1468450" y="134325"/>
                  <a:pt x="1468450" y="126592"/>
                </a:cubicBezTo>
                <a:cubicBezTo>
                  <a:pt x="1468450" y="115126"/>
                  <a:pt x="1472783" y="105526"/>
                  <a:pt x="1481449" y="97794"/>
                </a:cubicBezTo>
                <a:cubicBezTo>
                  <a:pt x="1490115" y="90061"/>
                  <a:pt x="1502448" y="86194"/>
                  <a:pt x="1518447" y="86194"/>
                </a:cubicBezTo>
                <a:close/>
                <a:moveTo>
                  <a:pt x="1232697" y="86194"/>
                </a:moveTo>
                <a:cubicBezTo>
                  <a:pt x="1247096" y="86194"/>
                  <a:pt x="1257462" y="88894"/>
                  <a:pt x="1263795" y="94294"/>
                </a:cubicBezTo>
                <a:cubicBezTo>
                  <a:pt x="1270128" y="99693"/>
                  <a:pt x="1273294" y="106593"/>
                  <a:pt x="1273294" y="114993"/>
                </a:cubicBezTo>
                <a:lnTo>
                  <a:pt x="1273294" y="287782"/>
                </a:lnTo>
                <a:cubicBezTo>
                  <a:pt x="1273294" y="289782"/>
                  <a:pt x="1273825" y="291415"/>
                  <a:pt x="1274885" y="292682"/>
                </a:cubicBezTo>
                <a:cubicBezTo>
                  <a:pt x="1275945" y="293948"/>
                  <a:pt x="1277072" y="294582"/>
                  <a:pt x="1278266" y="294582"/>
                </a:cubicBezTo>
                <a:cubicBezTo>
                  <a:pt x="1281580" y="294582"/>
                  <a:pt x="1284961" y="291048"/>
                  <a:pt x="1288409" y="283982"/>
                </a:cubicBezTo>
                <a:cubicBezTo>
                  <a:pt x="1289336" y="281849"/>
                  <a:pt x="1290264" y="280782"/>
                  <a:pt x="1291193" y="280782"/>
                </a:cubicBezTo>
                <a:lnTo>
                  <a:pt x="1293693" y="282982"/>
                </a:lnTo>
                <a:cubicBezTo>
                  <a:pt x="1293693" y="287649"/>
                  <a:pt x="1290693" y="292582"/>
                  <a:pt x="1284694" y="297781"/>
                </a:cubicBezTo>
                <a:cubicBezTo>
                  <a:pt x="1278694" y="302981"/>
                  <a:pt x="1271494" y="305581"/>
                  <a:pt x="1263095" y="305581"/>
                </a:cubicBezTo>
                <a:cubicBezTo>
                  <a:pt x="1255895" y="305581"/>
                  <a:pt x="1250329" y="303914"/>
                  <a:pt x="1246396" y="300581"/>
                </a:cubicBezTo>
                <a:cubicBezTo>
                  <a:pt x="1242463" y="297248"/>
                  <a:pt x="1239496" y="291382"/>
                  <a:pt x="1237497" y="282982"/>
                </a:cubicBezTo>
                <a:cubicBezTo>
                  <a:pt x="1231363" y="292048"/>
                  <a:pt x="1225997" y="298081"/>
                  <a:pt x="1221398" y="301081"/>
                </a:cubicBezTo>
                <a:cubicBezTo>
                  <a:pt x="1216798" y="304081"/>
                  <a:pt x="1211365" y="305581"/>
                  <a:pt x="1205099" y="305581"/>
                </a:cubicBezTo>
                <a:cubicBezTo>
                  <a:pt x="1197499" y="305581"/>
                  <a:pt x="1191666" y="303614"/>
                  <a:pt x="1187600" y="299681"/>
                </a:cubicBezTo>
                <a:cubicBezTo>
                  <a:pt x="1183533" y="295748"/>
                  <a:pt x="1181500" y="290582"/>
                  <a:pt x="1181500" y="284182"/>
                </a:cubicBezTo>
                <a:lnTo>
                  <a:pt x="1181500" y="208787"/>
                </a:lnTo>
                <a:cubicBezTo>
                  <a:pt x="1181500" y="200654"/>
                  <a:pt x="1183266" y="194654"/>
                  <a:pt x="1186800" y="190788"/>
                </a:cubicBezTo>
                <a:cubicBezTo>
                  <a:pt x="1190333" y="186921"/>
                  <a:pt x="1200765" y="182122"/>
                  <a:pt x="1218098" y="176389"/>
                </a:cubicBezTo>
                <a:cubicBezTo>
                  <a:pt x="1225831" y="173722"/>
                  <a:pt x="1232297" y="171056"/>
                  <a:pt x="1237497" y="168389"/>
                </a:cubicBezTo>
                <a:lnTo>
                  <a:pt x="1237497" y="110793"/>
                </a:lnTo>
                <a:cubicBezTo>
                  <a:pt x="1237497" y="104793"/>
                  <a:pt x="1235930" y="100127"/>
                  <a:pt x="1232797" y="96794"/>
                </a:cubicBezTo>
                <a:cubicBezTo>
                  <a:pt x="1229664" y="93461"/>
                  <a:pt x="1225564" y="91794"/>
                  <a:pt x="1220498" y="91794"/>
                </a:cubicBezTo>
                <a:cubicBezTo>
                  <a:pt x="1208765" y="91794"/>
                  <a:pt x="1200032" y="97794"/>
                  <a:pt x="1194299" y="109793"/>
                </a:cubicBezTo>
                <a:cubicBezTo>
                  <a:pt x="1196166" y="109126"/>
                  <a:pt x="1197966" y="108626"/>
                  <a:pt x="1199699" y="108293"/>
                </a:cubicBezTo>
                <a:cubicBezTo>
                  <a:pt x="1201432" y="107960"/>
                  <a:pt x="1203032" y="107793"/>
                  <a:pt x="1204499" y="107793"/>
                </a:cubicBezTo>
                <a:cubicBezTo>
                  <a:pt x="1209831" y="107793"/>
                  <a:pt x="1214331" y="109726"/>
                  <a:pt x="1217998" y="113593"/>
                </a:cubicBezTo>
                <a:cubicBezTo>
                  <a:pt x="1221664" y="117459"/>
                  <a:pt x="1223497" y="122525"/>
                  <a:pt x="1223497" y="128792"/>
                </a:cubicBezTo>
                <a:cubicBezTo>
                  <a:pt x="1223497" y="135191"/>
                  <a:pt x="1221631" y="140324"/>
                  <a:pt x="1217898" y="144191"/>
                </a:cubicBezTo>
                <a:cubicBezTo>
                  <a:pt x="1214165" y="148057"/>
                  <a:pt x="1209165" y="149990"/>
                  <a:pt x="1202899" y="149990"/>
                </a:cubicBezTo>
                <a:cubicBezTo>
                  <a:pt x="1196632" y="149990"/>
                  <a:pt x="1191699" y="148024"/>
                  <a:pt x="1188100" y="144091"/>
                </a:cubicBezTo>
                <a:cubicBezTo>
                  <a:pt x="1184500" y="140158"/>
                  <a:pt x="1182700" y="134325"/>
                  <a:pt x="1182700" y="126592"/>
                </a:cubicBezTo>
                <a:cubicBezTo>
                  <a:pt x="1182700" y="115126"/>
                  <a:pt x="1187033" y="105526"/>
                  <a:pt x="1195699" y="97794"/>
                </a:cubicBezTo>
                <a:cubicBezTo>
                  <a:pt x="1204365" y="90061"/>
                  <a:pt x="1216698" y="86194"/>
                  <a:pt x="1232697" y="86194"/>
                </a:cubicBezTo>
                <a:close/>
                <a:moveTo>
                  <a:pt x="987795" y="86194"/>
                </a:moveTo>
                <a:cubicBezTo>
                  <a:pt x="995128" y="86194"/>
                  <a:pt x="1000695" y="87694"/>
                  <a:pt x="1004494" y="90694"/>
                </a:cubicBezTo>
                <a:cubicBezTo>
                  <a:pt x="1008294" y="93694"/>
                  <a:pt x="1011527" y="99327"/>
                  <a:pt x="1014194" y="107593"/>
                </a:cubicBezTo>
                <a:cubicBezTo>
                  <a:pt x="1018460" y="99194"/>
                  <a:pt x="1022593" y="93527"/>
                  <a:pt x="1026593" y="90594"/>
                </a:cubicBezTo>
                <a:cubicBezTo>
                  <a:pt x="1030593" y="87661"/>
                  <a:pt x="1036059" y="86194"/>
                  <a:pt x="1042992" y="86194"/>
                </a:cubicBezTo>
                <a:cubicBezTo>
                  <a:pt x="1052458" y="86194"/>
                  <a:pt x="1059424" y="88427"/>
                  <a:pt x="1063891" y="92894"/>
                </a:cubicBezTo>
                <a:cubicBezTo>
                  <a:pt x="1068357" y="97360"/>
                  <a:pt x="1070590" y="103727"/>
                  <a:pt x="1070590" y="111993"/>
                </a:cubicBezTo>
                <a:lnTo>
                  <a:pt x="1070590" y="297981"/>
                </a:lnTo>
                <a:lnTo>
                  <a:pt x="1077190" y="297981"/>
                </a:lnTo>
                <a:cubicBezTo>
                  <a:pt x="1077990" y="297981"/>
                  <a:pt x="1078657" y="298215"/>
                  <a:pt x="1079190" y="298681"/>
                </a:cubicBezTo>
                <a:cubicBezTo>
                  <a:pt x="1079723" y="299148"/>
                  <a:pt x="1079990" y="299781"/>
                  <a:pt x="1079990" y="300581"/>
                </a:cubicBezTo>
                <a:lnTo>
                  <a:pt x="1079387" y="302381"/>
                </a:lnTo>
                <a:cubicBezTo>
                  <a:pt x="1078718" y="302914"/>
                  <a:pt x="1077983" y="303181"/>
                  <a:pt x="1077181" y="303181"/>
                </a:cubicBezTo>
                <a:lnTo>
                  <a:pt x="1030602" y="303181"/>
                </a:lnTo>
                <a:cubicBezTo>
                  <a:pt x="1029263" y="302248"/>
                  <a:pt x="1028593" y="301381"/>
                  <a:pt x="1028593" y="300581"/>
                </a:cubicBezTo>
                <a:cubicBezTo>
                  <a:pt x="1028593" y="299781"/>
                  <a:pt x="1029260" y="298915"/>
                  <a:pt x="1030593" y="297981"/>
                </a:cubicBezTo>
                <a:lnTo>
                  <a:pt x="1034793" y="297981"/>
                </a:lnTo>
                <a:lnTo>
                  <a:pt x="1034793" y="104593"/>
                </a:lnTo>
                <a:cubicBezTo>
                  <a:pt x="1034793" y="102327"/>
                  <a:pt x="1034231" y="100527"/>
                  <a:pt x="1033108" y="99194"/>
                </a:cubicBezTo>
                <a:cubicBezTo>
                  <a:pt x="1031985" y="97860"/>
                  <a:pt x="1030765" y="97194"/>
                  <a:pt x="1029446" y="97194"/>
                </a:cubicBezTo>
                <a:cubicBezTo>
                  <a:pt x="1026540" y="97194"/>
                  <a:pt x="1023701" y="99394"/>
                  <a:pt x="1020928" y="103793"/>
                </a:cubicBezTo>
                <a:cubicBezTo>
                  <a:pt x="1016439" y="110859"/>
                  <a:pt x="1014194" y="120726"/>
                  <a:pt x="1014194" y="133391"/>
                </a:cubicBezTo>
                <a:lnTo>
                  <a:pt x="1014194" y="297981"/>
                </a:lnTo>
                <a:lnTo>
                  <a:pt x="1018594" y="297981"/>
                </a:lnTo>
                <a:lnTo>
                  <a:pt x="1019793" y="298581"/>
                </a:lnTo>
                <a:cubicBezTo>
                  <a:pt x="1020193" y="299115"/>
                  <a:pt x="1020393" y="299781"/>
                  <a:pt x="1020393" y="300581"/>
                </a:cubicBezTo>
                <a:cubicBezTo>
                  <a:pt x="1020393" y="301381"/>
                  <a:pt x="1019793" y="302248"/>
                  <a:pt x="1018594" y="303181"/>
                </a:cubicBezTo>
                <a:lnTo>
                  <a:pt x="973596" y="303181"/>
                </a:lnTo>
                <a:cubicBezTo>
                  <a:pt x="972530" y="302381"/>
                  <a:pt x="971996" y="301514"/>
                  <a:pt x="971996" y="300581"/>
                </a:cubicBezTo>
                <a:cubicBezTo>
                  <a:pt x="971996" y="299648"/>
                  <a:pt x="972530" y="298781"/>
                  <a:pt x="973596" y="297981"/>
                </a:cubicBezTo>
                <a:lnTo>
                  <a:pt x="978996" y="297981"/>
                </a:lnTo>
                <a:lnTo>
                  <a:pt x="978996" y="107593"/>
                </a:lnTo>
                <a:cubicBezTo>
                  <a:pt x="978996" y="103993"/>
                  <a:pt x="978396" y="101427"/>
                  <a:pt x="977196" y="99893"/>
                </a:cubicBezTo>
                <a:cubicBezTo>
                  <a:pt x="975996" y="98360"/>
                  <a:pt x="974596" y="97594"/>
                  <a:pt x="972996" y="97594"/>
                </a:cubicBezTo>
                <a:cubicBezTo>
                  <a:pt x="970330" y="97594"/>
                  <a:pt x="967863" y="99260"/>
                  <a:pt x="965597" y="102593"/>
                </a:cubicBezTo>
                <a:cubicBezTo>
                  <a:pt x="961064" y="109526"/>
                  <a:pt x="958797" y="117126"/>
                  <a:pt x="958797" y="125392"/>
                </a:cubicBezTo>
                <a:lnTo>
                  <a:pt x="958797" y="297981"/>
                </a:lnTo>
                <a:lnTo>
                  <a:pt x="963597" y="298381"/>
                </a:lnTo>
                <a:cubicBezTo>
                  <a:pt x="964264" y="298781"/>
                  <a:pt x="964597" y="299515"/>
                  <a:pt x="964597" y="300581"/>
                </a:cubicBezTo>
                <a:cubicBezTo>
                  <a:pt x="964597" y="301381"/>
                  <a:pt x="963930" y="302248"/>
                  <a:pt x="962597" y="303181"/>
                </a:cubicBezTo>
                <a:lnTo>
                  <a:pt x="915200" y="303181"/>
                </a:lnTo>
                <a:cubicBezTo>
                  <a:pt x="913867" y="302248"/>
                  <a:pt x="913200" y="301381"/>
                  <a:pt x="913200" y="300581"/>
                </a:cubicBezTo>
                <a:cubicBezTo>
                  <a:pt x="913200" y="299781"/>
                  <a:pt x="913867" y="298915"/>
                  <a:pt x="915200" y="297981"/>
                </a:cubicBezTo>
                <a:lnTo>
                  <a:pt x="922999" y="297981"/>
                </a:lnTo>
                <a:lnTo>
                  <a:pt x="922999" y="93794"/>
                </a:lnTo>
                <a:lnTo>
                  <a:pt x="915200" y="93794"/>
                </a:lnTo>
                <a:cubicBezTo>
                  <a:pt x="913867" y="92994"/>
                  <a:pt x="913200" y="92194"/>
                  <a:pt x="913200" y="91394"/>
                </a:cubicBezTo>
                <a:cubicBezTo>
                  <a:pt x="913200" y="90461"/>
                  <a:pt x="913867" y="89527"/>
                  <a:pt x="915200" y="88594"/>
                </a:cubicBezTo>
                <a:lnTo>
                  <a:pt x="958797" y="88594"/>
                </a:lnTo>
                <a:lnTo>
                  <a:pt x="958797" y="104593"/>
                </a:lnTo>
                <a:cubicBezTo>
                  <a:pt x="963597" y="97394"/>
                  <a:pt x="967997" y="92527"/>
                  <a:pt x="971996" y="89994"/>
                </a:cubicBezTo>
                <a:cubicBezTo>
                  <a:pt x="975996" y="87461"/>
                  <a:pt x="981263" y="86194"/>
                  <a:pt x="987795" y="86194"/>
                </a:cubicBezTo>
                <a:close/>
                <a:moveTo>
                  <a:pt x="842172" y="86194"/>
                </a:moveTo>
                <a:cubicBezTo>
                  <a:pt x="856571" y="86194"/>
                  <a:pt x="866937" y="88894"/>
                  <a:pt x="873270" y="94294"/>
                </a:cubicBezTo>
                <a:cubicBezTo>
                  <a:pt x="879603" y="99693"/>
                  <a:pt x="882769" y="106593"/>
                  <a:pt x="882769" y="114993"/>
                </a:cubicBezTo>
                <a:lnTo>
                  <a:pt x="882769" y="287782"/>
                </a:lnTo>
                <a:cubicBezTo>
                  <a:pt x="882769" y="289782"/>
                  <a:pt x="883299" y="291415"/>
                  <a:pt x="884360" y="292682"/>
                </a:cubicBezTo>
                <a:cubicBezTo>
                  <a:pt x="885420" y="293948"/>
                  <a:pt x="886547" y="294582"/>
                  <a:pt x="887741" y="294582"/>
                </a:cubicBezTo>
                <a:cubicBezTo>
                  <a:pt x="891055" y="294582"/>
                  <a:pt x="894436" y="291048"/>
                  <a:pt x="897884" y="283982"/>
                </a:cubicBezTo>
                <a:cubicBezTo>
                  <a:pt x="898811" y="281849"/>
                  <a:pt x="899739" y="280782"/>
                  <a:pt x="900668" y="280782"/>
                </a:cubicBezTo>
                <a:lnTo>
                  <a:pt x="903168" y="282982"/>
                </a:lnTo>
                <a:cubicBezTo>
                  <a:pt x="903168" y="287649"/>
                  <a:pt x="900168" y="292582"/>
                  <a:pt x="894169" y="297781"/>
                </a:cubicBezTo>
                <a:cubicBezTo>
                  <a:pt x="888169" y="302981"/>
                  <a:pt x="880969" y="305581"/>
                  <a:pt x="872570" y="305581"/>
                </a:cubicBezTo>
                <a:cubicBezTo>
                  <a:pt x="865370" y="305581"/>
                  <a:pt x="859804" y="303914"/>
                  <a:pt x="855871" y="300581"/>
                </a:cubicBezTo>
                <a:cubicBezTo>
                  <a:pt x="851938" y="297248"/>
                  <a:pt x="848971" y="291382"/>
                  <a:pt x="846971" y="282982"/>
                </a:cubicBezTo>
                <a:cubicBezTo>
                  <a:pt x="840838" y="292048"/>
                  <a:pt x="835472" y="298081"/>
                  <a:pt x="830872" y="301081"/>
                </a:cubicBezTo>
                <a:cubicBezTo>
                  <a:pt x="826273" y="304081"/>
                  <a:pt x="820840" y="305581"/>
                  <a:pt x="814573" y="305581"/>
                </a:cubicBezTo>
                <a:cubicBezTo>
                  <a:pt x="806974" y="305581"/>
                  <a:pt x="801141" y="303614"/>
                  <a:pt x="797075" y="299681"/>
                </a:cubicBezTo>
                <a:cubicBezTo>
                  <a:pt x="793008" y="295748"/>
                  <a:pt x="790975" y="290582"/>
                  <a:pt x="790975" y="284182"/>
                </a:cubicBezTo>
                <a:lnTo>
                  <a:pt x="790975" y="208787"/>
                </a:lnTo>
                <a:cubicBezTo>
                  <a:pt x="790975" y="200654"/>
                  <a:pt x="792741" y="194654"/>
                  <a:pt x="796275" y="190788"/>
                </a:cubicBezTo>
                <a:cubicBezTo>
                  <a:pt x="799808" y="186921"/>
                  <a:pt x="810240" y="182122"/>
                  <a:pt x="827573" y="176389"/>
                </a:cubicBezTo>
                <a:cubicBezTo>
                  <a:pt x="835306" y="173722"/>
                  <a:pt x="841772" y="171056"/>
                  <a:pt x="846971" y="168389"/>
                </a:cubicBezTo>
                <a:lnTo>
                  <a:pt x="846971" y="110793"/>
                </a:lnTo>
                <a:cubicBezTo>
                  <a:pt x="846971" y="104793"/>
                  <a:pt x="845405" y="100127"/>
                  <a:pt x="842272" y="96794"/>
                </a:cubicBezTo>
                <a:cubicBezTo>
                  <a:pt x="839139" y="93461"/>
                  <a:pt x="835039" y="91794"/>
                  <a:pt x="829973" y="91794"/>
                </a:cubicBezTo>
                <a:cubicBezTo>
                  <a:pt x="818240" y="91794"/>
                  <a:pt x="809507" y="97794"/>
                  <a:pt x="803774" y="109793"/>
                </a:cubicBezTo>
                <a:cubicBezTo>
                  <a:pt x="805641" y="109126"/>
                  <a:pt x="807441" y="108626"/>
                  <a:pt x="809174" y="108293"/>
                </a:cubicBezTo>
                <a:cubicBezTo>
                  <a:pt x="810907" y="107960"/>
                  <a:pt x="812507" y="107793"/>
                  <a:pt x="813973" y="107793"/>
                </a:cubicBezTo>
                <a:cubicBezTo>
                  <a:pt x="819307" y="107793"/>
                  <a:pt x="823806" y="109726"/>
                  <a:pt x="827473" y="113593"/>
                </a:cubicBezTo>
                <a:cubicBezTo>
                  <a:pt x="831139" y="117459"/>
                  <a:pt x="832972" y="122525"/>
                  <a:pt x="832972" y="128792"/>
                </a:cubicBezTo>
                <a:cubicBezTo>
                  <a:pt x="832972" y="135191"/>
                  <a:pt x="831106" y="140324"/>
                  <a:pt x="827373" y="144191"/>
                </a:cubicBezTo>
                <a:cubicBezTo>
                  <a:pt x="823640" y="148057"/>
                  <a:pt x="818640" y="149990"/>
                  <a:pt x="812374" y="149990"/>
                </a:cubicBezTo>
                <a:cubicBezTo>
                  <a:pt x="806107" y="149990"/>
                  <a:pt x="801174" y="148024"/>
                  <a:pt x="797574" y="144091"/>
                </a:cubicBezTo>
                <a:cubicBezTo>
                  <a:pt x="793975" y="140158"/>
                  <a:pt x="792175" y="134325"/>
                  <a:pt x="792175" y="126592"/>
                </a:cubicBezTo>
                <a:cubicBezTo>
                  <a:pt x="792175" y="115126"/>
                  <a:pt x="796508" y="105526"/>
                  <a:pt x="805174" y="97794"/>
                </a:cubicBezTo>
                <a:cubicBezTo>
                  <a:pt x="813840" y="90061"/>
                  <a:pt x="826173" y="86194"/>
                  <a:pt x="842172" y="86194"/>
                </a:cubicBezTo>
                <a:close/>
                <a:moveTo>
                  <a:pt x="734597" y="86194"/>
                </a:moveTo>
                <a:cubicBezTo>
                  <a:pt x="748729" y="86194"/>
                  <a:pt x="759629" y="93727"/>
                  <a:pt x="767295" y="108793"/>
                </a:cubicBezTo>
                <a:cubicBezTo>
                  <a:pt x="774961" y="123859"/>
                  <a:pt x="778794" y="142191"/>
                  <a:pt x="778794" y="163790"/>
                </a:cubicBezTo>
                <a:lnTo>
                  <a:pt x="778794" y="196588"/>
                </a:lnTo>
                <a:lnTo>
                  <a:pt x="722398" y="196588"/>
                </a:lnTo>
                <a:lnTo>
                  <a:pt x="722398" y="270983"/>
                </a:lnTo>
                <a:cubicBezTo>
                  <a:pt x="722398" y="282582"/>
                  <a:pt x="723731" y="290249"/>
                  <a:pt x="726397" y="293982"/>
                </a:cubicBezTo>
                <a:cubicBezTo>
                  <a:pt x="728397" y="296781"/>
                  <a:pt x="731664" y="298181"/>
                  <a:pt x="736197" y="298181"/>
                </a:cubicBezTo>
                <a:cubicBezTo>
                  <a:pt x="743663" y="298181"/>
                  <a:pt x="750329" y="293982"/>
                  <a:pt x="756196" y="285582"/>
                </a:cubicBezTo>
                <a:cubicBezTo>
                  <a:pt x="765928" y="271450"/>
                  <a:pt x="771128" y="252184"/>
                  <a:pt x="771795" y="227786"/>
                </a:cubicBezTo>
                <a:cubicBezTo>
                  <a:pt x="771928" y="219786"/>
                  <a:pt x="772295" y="215253"/>
                  <a:pt x="772895" y="214186"/>
                </a:cubicBezTo>
                <a:cubicBezTo>
                  <a:pt x="773495" y="213120"/>
                  <a:pt x="774328" y="212587"/>
                  <a:pt x="775394" y="212587"/>
                </a:cubicBezTo>
                <a:cubicBezTo>
                  <a:pt x="776328" y="212587"/>
                  <a:pt x="777061" y="212987"/>
                  <a:pt x="777594" y="213786"/>
                </a:cubicBezTo>
                <a:cubicBezTo>
                  <a:pt x="778261" y="214853"/>
                  <a:pt x="778594" y="217386"/>
                  <a:pt x="778594" y="221386"/>
                </a:cubicBezTo>
                <a:cubicBezTo>
                  <a:pt x="778594" y="245118"/>
                  <a:pt x="774428" y="265083"/>
                  <a:pt x="766095" y="281282"/>
                </a:cubicBezTo>
                <a:cubicBezTo>
                  <a:pt x="757762" y="297481"/>
                  <a:pt x="746530" y="305581"/>
                  <a:pt x="732397" y="305581"/>
                </a:cubicBezTo>
                <a:cubicBezTo>
                  <a:pt x="719198" y="305581"/>
                  <a:pt x="708265" y="299348"/>
                  <a:pt x="699599" y="286882"/>
                </a:cubicBezTo>
                <a:cubicBezTo>
                  <a:pt x="690933" y="274416"/>
                  <a:pt x="686600" y="247384"/>
                  <a:pt x="686600" y="205787"/>
                </a:cubicBezTo>
                <a:lnTo>
                  <a:pt x="686600" y="176389"/>
                </a:lnTo>
                <a:cubicBezTo>
                  <a:pt x="686600" y="144524"/>
                  <a:pt x="692466" y="120326"/>
                  <a:pt x="704199" y="103793"/>
                </a:cubicBezTo>
                <a:cubicBezTo>
                  <a:pt x="712598" y="92061"/>
                  <a:pt x="722731" y="86194"/>
                  <a:pt x="734597" y="86194"/>
                </a:cubicBezTo>
                <a:close/>
                <a:moveTo>
                  <a:pt x="651221" y="86194"/>
                </a:moveTo>
                <a:cubicBezTo>
                  <a:pt x="657220" y="86194"/>
                  <a:pt x="662620" y="89194"/>
                  <a:pt x="667420" y="95194"/>
                </a:cubicBezTo>
                <a:cubicBezTo>
                  <a:pt x="673553" y="102927"/>
                  <a:pt x="676619" y="112659"/>
                  <a:pt x="676619" y="124392"/>
                </a:cubicBezTo>
                <a:cubicBezTo>
                  <a:pt x="676619" y="134391"/>
                  <a:pt x="674586" y="141958"/>
                  <a:pt x="670519" y="147091"/>
                </a:cubicBezTo>
                <a:cubicBezTo>
                  <a:pt x="666453" y="152224"/>
                  <a:pt x="661953" y="154790"/>
                  <a:pt x="657020" y="154790"/>
                </a:cubicBezTo>
                <a:cubicBezTo>
                  <a:pt x="653021" y="154790"/>
                  <a:pt x="649687" y="153057"/>
                  <a:pt x="647021" y="149590"/>
                </a:cubicBezTo>
                <a:cubicBezTo>
                  <a:pt x="643421" y="144924"/>
                  <a:pt x="641621" y="138258"/>
                  <a:pt x="641621" y="129592"/>
                </a:cubicBezTo>
                <a:cubicBezTo>
                  <a:pt x="641621" y="121059"/>
                  <a:pt x="644154" y="112859"/>
                  <a:pt x="649221" y="104993"/>
                </a:cubicBezTo>
                <a:cubicBezTo>
                  <a:pt x="651754" y="100993"/>
                  <a:pt x="653021" y="98260"/>
                  <a:pt x="653021" y="96794"/>
                </a:cubicBezTo>
                <a:cubicBezTo>
                  <a:pt x="653021" y="95594"/>
                  <a:pt x="652554" y="94560"/>
                  <a:pt x="651621" y="93694"/>
                </a:cubicBezTo>
                <a:cubicBezTo>
                  <a:pt x="650687" y="92827"/>
                  <a:pt x="649554" y="92394"/>
                  <a:pt x="648221" y="92394"/>
                </a:cubicBezTo>
                <a:cubicBezTo>
                  <a:pt x="645688" y="92394"/>
                  <a:pt x="643288" y="93594"/>
                  <a:pt x="641021" y="95994"/>
                </a:cubicBezTo>
                <a:cubicBezTo>
                  <a:pt x="637155" y="99993"/>
                  <a:pt x="633688" y="107226"/>
                  <a:pt x="630622" y="117692"/>
                </a:cubicBezTo>
                <a:cubicBezTo>
                  <a:pt x="627555" y="128158"/>
                  <a:pt x="626022" y="140058"/>
                  <a:pt x="626022" y="153390"/>
                </a:cubicBezTo>
                <a:lnTo>
                  <a:pt x="626022" y="297981"/>
                </a:lnTo>
                <a:lnTo>
                  <a:pt x="636222" y="297981"/>
                </a:lnTo>
                <a:cubicBezTo>
                  <a:pt x="637155" y="297981"/>
                  <a:pt x="637888" y="298248"/>
                  <a:pt x="638421" y="298781"/>
                </a:cubicBezTo>
                <a:cubicBezTo>
                  <a:pt x="638955" y="299315"/>
                  <a:pt x="639221" y="299915"/>
                  <a:pt x="639221" y="300581"/>
                </a:cubicBezTo>
                <a:lnTo>
                  <a:pt x="638621" y="302381"/>
                </a:lnTo>
                <a:cubicBezTo>
                  <a:pt x="637821" y="302914"/>
                  <a:pt x="637022" y="303181"/>
                  <a:pt x="636222" y="303181"/>
                </a:cubicBezTo>
                <a:lnTo>
                  <a:pt x="582425" y="303181"/>
                </a:lnTo>
                <a:cubicBezTo>
                  <a:pt x="581758" y="303181"/>
                  <a:pt x="581192" y="302948"/>
                  <a:pt x="580725" y="302481"/>
                </a:cubicBezTo>
                <a:cubicBezTo>
                  <a:pt x="580258" y="302014"/>
                  <a:pt x="580025" y="301381"/>
                  <a:pt x="580025" y="300581"/>
                </a:cubicBezTo>
                <a:cubicBezTo>
                  <a:pt x="580025" y="299781"/>
                  <a:pt x="580258" y="299148"/>
                  <a:pt x="580725" y="298681"/>
                </a:cubicBezTo>
                <a:cubicBezTo>
                  <a:pt x="581192" y="298215"/>
                  <a:pt x="581758" y="297981"/>
                  <a:pt x="582425" y="297981"/>
                </a:cubicBezTo>
                <a:lnTo>
                  <a:pt x="590824" y="297981"/>
                </a:lnTo>
                <a:lnTo>
                  <a:pt x="590824" y="93794"/>
                </a:lnTo>
                <a:lnTo>
                  <a:pt x="582425" y="93794"/>
                </a:lnTo>
                <a:cubicBezTo>
                  <a:pt x="581625" y="93794"/>
                  <a:pt x="580992" y="93561"/>
                  <a:pt x="580525" y="93094"/>
                </a:cubicBezTo>
                <a:cubicBezTo>
                  <a:pt x="580058" y="92627"/>
                  <a:pt x="579825" y="91994"/>
                  <a:pt x="579825" y="91194"/>
                </a:cubicBezTo>
                <a:cubicBezTo>
                  <a:pt x="579825" y="90394"/>
                  <a:pt x="580058" y="89761"/>
                  <a:pt x="580525" y="89294"/>
                </a:cubicBezTo>
                <a:cubicBezTo>
                  <a:pt x="580992" y="88827"/>
                  <a:pt x="581625" y="88594"/>
                  <a:pt x="582425" y="88594"/>
                </a:cubicBezTo>
                <a:lnTo>
                  <a:pt x="626022" y="88594"/>
                </a:lnTo>
                <a:lnTo>
                  <a:pt x="626022" y="114993"/>
                </a:lnTo>
                <a:cubicBezTo>
                  <a:pt x="630555" y="102993"/>
                  <a:pt x="634788" y="95194"/>
                  <a:pt x="638721" y="91594"/>
                </a:cubicBezTo>
                <a:cubicBezTo>
                  <a:pt x="642655" y="87994"/>
                  <a:pt x="646821" y="86194"/>
                  <a:pt x="651221" y="86194"/>
                </a:cubicBezTo>
                <a:close/>
                <a:moveTo>
                  <a:pt x="305972" y="86194"/>
                </a:moveTo>
                <a:cubicBezTo>
                  <a:pt x="320104" y="86194"/>
                  <a:pt x="331004" y="93727"/>
                  <a:pt x="338670" y="108793"/>
                </a:cubicBezTo>
                <a:cubicBezTo>
                  <a:pt x="346336" y="123859"/>
                  <a:pt x="350169" y="142191"/>
                  <a:pt x="350169" y="163790"/>
                </a:cubicBezTo>
                <a:lnTo>
                  <a:pt x="350169" y="196588"/>
                </a:lnTo>
                <a:lnTo>
                  <a:pt x="293773" y="196588"/>
                </a:lnTo>
                <a:lnTo>
                  <a:pt x="293773" y="270983"/>
                </a:lnTo>
                <a:cubicBezTo>
                  <a:pt x="293773" y="282582"/>
                  <a:pt x="295106" y="290249"/>
                  <a:pt x="297772" y="293982"/>
                </a:cubicBezTo>
                <a:cubicBezTo>
                  <a:pt x="299772" y="296781"/>
                  <a:pt x="303039" y="298181"/>
                  <a:pt x="307572" y="298181"/>
                </a:cubicBezTo>
                <a:cubicBezTo>
                  <a:pt x="315038" y="298181"/>
                  <a:pt x="321704" y="293982"/>
                  <a:pt x="327571" y="285582"/>
                </a:cubicBezTo>
                <a:cubicBezTo>
                  <a:pt x="337303" y="271450"/>
                  <a:pt x="342503" y="252184"/>
                  <a:pt x="343170" y="227786"/>
                </a:cubicBezTo>
                <a:cubicBezTo>
                  <a:pt x="343303" y="219786"/>
                  <a:pt x="343670" y="215253"/>
                  <a:pt x="344270" y="214186"/>
                </a:cubicBezTo>
                <a:cubicBezTo>
                  <a:pt x="344870" y="213120"/>
                  <a:pt x="345703" y="212587"/>
                  <a:pt x="346769" y="212587"/>
                </a:cubicBezTo>
                <a:cubicBezTo>
                  <a:pt x="347703" y="212587"/>
                  <a:pt x="348436" y="212987"/>
                  <a:pt x="348969" y="213786"/>
                </a:cubicBezTo>
                <a:cubicBezTo>
                  <a:pt x="349636" y="214853"/>
                  <a:pt x="349969" y="217386"/>
                  <a:pt x="349969" y="221386"/>
                </a:cubicBezTo>
                <a:cubicBezTo>
                  <a:pt x="349969" y="245118"/>
                  <a:pt x="345803" y="265083"/>
                  <a:pt x="337470" y="281282"/>
                </a:cubicBezTo>
                <a:cubicBezTo>
                  <a:pt x="329137" y="297481"/>
                  <a:pt x="317905" y="305581"/>
                  <a:pt x="303772" y="305581"/>
                </a:cubicBezTo>
                <a:cubicBezTo>
                  <a:pt x="290573" y="305581"/>
                  <a:pt x="279640" y="299348"/>
                  <a:pt x="270974" y="286882"/>
                </a:cubicBezTo>
                <a:cubicBezTo>
                  <a:pt x="262308" y="274416"/>
                  <a:pt x="257975" y="247384"/>
                  <a:pt x="257975" y="205787"/>
                </a:cubicBezTo>
                <a:lnTo>
                  <a:pt x="257975" y="176389"/>
                </a:lnTo>
                <a:cubicBezTo>
                  <a:pt x="257975" y="144524"/>
                  <a:pt x="263841" y="120326"/>
                  <a:pt x="275574" y="103793"/>
                </a:cubicBezTo>
                <a:cubicBezTo>
                  <a:pt x="283973" y="92061"/>
                  <a:pt x="294106" y="86194"/>
                  <a:pt x="305972" y="86194"/>
                </a:cubicBezTo>
                <a:close/>
                <a:moveTo>
                  <a:pt x="3611147" y="86194"/>
                </a:moveTo>
                <a:cubicBezTo>
                  <a:pt x="3625279" y="86194"/>
                  <a:pt x="3636179" y="93727"/>
                  <a:pt x="3643845" y="108793"/>
                </a:cubicBezTo>
                <a:cubicBezTo>
                  <a:pt x="3651511" y="123859"/>
                  <a:pt x="3655344" y="142191"/>
                  <a:pt x="3655344" y="163790"/>
                </a:cubicBezTo>
                <a:lnTo>
                  <a:pt x="3655344" y="196588"/>
                </a:lnTo>
                <a:lnTo>
                  <a:pt x="3598948" y="196588"/>
                </a:lnTo>
                <a:lnTo>
                  <a:pt x="3598948" y="270983"/>
                </a:lnTo>
                <a:cubicBezTo>
                  <a:pt x="3598948" y="282582"/>
                  <a:pt x="3600281" y="290249"/>
                  <a:pt x="3602947" y="293982"/>
                </a:cubicBezTo>
                <a:cubicBezTo>
                  <a:pt x="3604947" y="296781"/>
                  <a:pt x="3608214" y="298181"/>
                  <a:pt x="3612747" y="298181"/>
                </a:cubicBezTo>
                <a:cubicBezTo>
                  <a:pt x="3620213" y="298181"/>
                  <a:pt x="3626879" y="293982"/>
                  <a:pt x="3632746" y="285582"/>
                </a:cubicBezTo>
                <a:cubicBezTo>
                  <a:pt x="3642478" y="271450"/>
                  <a:pt x="3647678" y="252184"/>
                  <a:pt x="3648345" y="227786"/>
                </a:cubicBezTo>
                <a:cubicBezTo>
                  <a:pt x="3648478" y="219786"/>
                  <a:pt x="3648845" y="215253"/>
                  <a:pt x="3649445" y="214186"/>
                </a:cubicBezTo>
                <a:cubicBezTo>
                  <a:pt x="3650045" y="213120"/>
                  <a:pt x="3650878" y="212587"/>
                  <a:pt x="3651944" y="212587"/>
                </a:cubicBezTo>
                <a:cubicBezTo>
                  <a:pt x="3652878" y="212587"/>
                  <a:pt x="3653611" y="212987"/>
                  <a:pt x="3654144" y="213786"/>
                </a:cubicBezTo>
                <a:cubicBezTo>
                  <a:pt x="3654811" y="214853"/>
                  <a:pt x="3655144" y="217386"/>
                  <a:pt x="3655144" y="221386"/>
                </a:cubicBezTo>
                <a:cubicBezTo>
                  <a:pt x="3655144" y="245118"/>
                  <a:pt x="3650978" y="265083"/>
                  <a:pt x="3642645" y="281282"/>
                </a:cubicBezTo>
                <a:cubicBezTo>
                  <a:pt x="3634312" y="297481"/>
                  <a:pt x="3623079" y="305581"/>
                  <a:pt x="3608947" y="305581"/>
                </a:cubicBezTo>
                <a:cubicBezTo>
                  <a:pt x="3595748" y="305581"/>
                  <a:pt x="3584815" y="299348"/>
                  <a:pt x="3576149" y="286882"/>
                </a:cubicBezTo>
                <a:cubicBezTo>
                  <a:pt x="3567483" y="274416"/>
                  <a:pt x="3563150" y="247384"/>
                  <a:pt x="3563150" y="205787"/>
                </a:cubicBezTo>
                <a:lnTo>
                  <a:pt x="3563150" y="176389"/>
                </a:lnTo>
                <a:cubicBezTo>
                  <a:pt x="3563150" y="144524"/>
                  <a:pt x="3569016" y="120326"/>
                  <a:pt x="3580749" y="103793"/>
                </a:cubicBezTo>
                <a:cubicBezTo>
                  <a:pt x="3589148" y="92061"/>
                  <a:pt x="3599281" y="86194"/>
                  <a:pt x="3611147" y="86194"/>
                </a:cubicBezTo>
                <a:close/>
                <a:moveTo>
                  <a:pt x="3208520" y="86194"/>
                </a:moveTo>
                <a:cubicBezTo>
                  <a:pt x="3217053" y="86194"/>
                  <a:pt x="3223119" y="88327"/>
                  <a:pt x="3226719" y="92594"/>
                </a:cubicBezTo>
                <a:cubicBezTo>
                  <a:pt x="3231919" y="98727"/>
                  <a:pt x="3234519" y="107526"/>
                  <a:pt x="3234519" y="118992"/>
                </a:cubicBezTo>
                <a:lnTo>
                  <a:pt x="3234519" y="297981"/>
                </a:lnTo>
                <a:lnTo>
                  <a:pt x="3241262" y="297981"/>
                </a:lnTo>
                <a:cubicBezTo>
                  <a:pt x="3242079" y="297981"/>
                  <a:pt x="3242726" y="298215"/>
                  <a:pt x="3243203" y="298681"/>
                </a:cubicBezTo>
                <a:cubicBezTo>
                  <a:pt x="3243680" y="299148"/>
                  <a:pt x="3243918" y="299781"/>
                  <a:pt x="3243918" y="300581"/>
                </a:cubicBezTo>
                <a:cubicBezTo>
                  <a:pt x="3243918" y="301381"/>
                  <a:pt x="3243683" y="302014"/>
                  <a:pt x="3243214" y="302481"/>
                </a:cubicBezTo>
                <a:cubicBezTo>
                  <a:pt x="3242744" y="302948"/>
                  <a:pt x="3242106" y="303181"/>
                  <a:pt x="3241299" y="303181"/>
                </a:cubicBezTo>
                <a:lnTo>
                  <a:pt x="3194740" y="303181"/>
                </a:lnTo>
                <a:cubicBezTo>
                  <a:pt x="3194069" y="303181"/>
                  <a:pt x="3193498" y="302948"/>
                  <a:pt x="3193027" y="302481"/>
                </a:cubicBezTo>
                <a:cubicBezTo>
                  <a:pt x="3192557" y="302014"/>
                  <a:pt x="3192321" y="301381"/>
                  <a:pt x="3192321" y="300581"/>
                </a:cubicBezTo>
                <a:cubicBezTo>
                  <a:pt x="3192321" y="299781"/>
                  <a:pt x="3192554" y="299148"/>
                  <a:pt x="3193021" y="298681"/>
                </a:cubicBezTo>
                <a:cubicBezTo>
                  <a:pt x="3193488" y="298215"/>
                  <a:pt x="3194054" y="297981"/>
                  <a:pt x="3194721" y="297981"/>
                </a:cubicBezTo>
                <a:lnTo>
                  <a:pt x="3198721" y="297981"/>
                </a:lnTo>
                <a:lnTo>
                  <a:pt x="3198721" y="110793"/>
                </a:lnTo>
                <a:cubicBezTo>
                  <a:pt x="3198721" y="106660"/>
                  <a:pt x="3198193" y="103893"/>
                  <a:pt x="3197137" y="102493"/>
                </a:cubicBezTo>
                <a:cubicBezTo>
                  <a:pt x="3196080" y="101093"/>
                  <a:pt x="3194628" y="100393"/>
                  <a:pt x="3192781" y="100393"/>
                </a:cubicBezTo>
                <a:cubicBezTo>
                  <a:pt x="3189347" y="100393"/>
                  <a:pt x="3186377" y="102327"/>
                  <a:pt x="3183869" y="106193"/>
                </a:cubicBezTo>
                <a:cubicBezTo>
                  <a:pt x="3180171" y="111926"/>
                  <a:pt x="3178322" y="121326"/>
                  <a:pt x="3178322" y="134391"/>
                </a:cubicBezTo>
                <a:lnTo>
                  <a:pt x="3178322" y="297981"/>
                </a:lnTo>
                <a:lnTo>
                  <a:pt x="3183322" y="297981"/>
                </a:lnTo>
                <a:cubicBezTo>
                  <a:pt x="3184655" y="298915"/>
                  <a:pt x="3185322" y="299781"/>
                  <a:pt x="3185322" y="300581"/>
                </a:cubicBezTo>
                <a:cubicBezTo>
                  <a:pt x="3185322" y="301381"/>
                  <a:pt x="3184655" y="302248"/>
                  <a:pt x="3183322" y="303181"/>
                </a:cubicBezTo>
                <a:lnTo>
                  <a:pt x="3134525" y="303181"/>
                </a:lnTo>
                <a:cubicBezTo>
                  <a:pt x="3133192" y="302248"/>
                  <a:pt x="3132525" y="301381"/>
                  <a:pt x="3132525" y="300581"/>
                </a:cubicBezTo>
                <a:cubicBezTo>
                  <a:pt x="3132525" y="299781"/>
                  <a:pt x="3133192" y="298915"/>
                  <a:pt x="3134525" y="297981"/>
                </a:cubicBezTo>
                <a:lnTo>
                  <a:pt x="3143124" y="297981"/>
                </a:lnTo>
                <a:lnTo>
                  <a:pt x="3143124" y="93794"/>
                </a:lnTo>
                <a:lnTo>
                  <a:pt x="3134525" y="93794"/>
                </a:lnTo>
                <a:lnTo>
                  <a:pt x="3133325" y="93394"/>
                </a:lnTo>
                <a:cubicBezTo>
                  <a:pt x="3132925" y="92861"/>
                  <a:pt x="3132725" y="92127"/>
                  <a:pt x="3132725" y="91194"/>
                </a:cubicBezTo>
                <a:cubicBezTo>
                  <a:pt x="3132725" y="90394"/>
                  <a:pt x="3133325" y="89527"/>
                  <a:pt x="3134525" y="88594"/>
                </a:cubicBezTo>
                <a:lnTo>
                  <a:pt x="3178322" y="88594"/>
                </a:lnTo>
                <a:lnTo>
                  <a:pt x="3178322" y="104993"/>
                </a:lnTo>
                <a:cubicBezTo>
                  <a:pt x="3182988" y="97927"/>
                  <a:pt x="3187588" y="93027"/>
                  <a:pt x="3192121" y="90294"/>
                </a:cubicBezTo>
                <a:cubicBezTo>
                  <a:pt x="3196654" y="87561"/>
                  <a:pt x="3202121" y="86194"/>
                  <a:pt x="3208520" y="86194"/>
                </a:cubicBezTo>
                <a:close/>
                <a:moveTo>
                  <a:pt x="2811047" y="86194"/>
                </a:moveTo>
                <a:cubicBezTo>
                  <a:pt x="2825179" y="86194"/>
                  <a:pt x="2836079" y="93727"/>
                  <a:pt x="2843745" y="108793"/>
                </a:cubicBezTo>
                <a:cubicBezTo>
                  <a:pt x="2851411" y="123859"/>
                  <a:pt x="2855244" y="142191"/>
                  <a:pt x="2855244" y="163790"/>
                </a:cubicBezTo>
                <a:lnTo>
                  <a:pt x="2855244" y="196588"/>
                </a:lnTo>
                <a:lnTo>
                  <a:pt x="2798848" y="196588"/>
                </a:lnTo>
                <a:lnTo>
                  <a:pt x="2798848" y="270983"/>
                </a:lnTo>
                <a:cubicBezTo>
                  <a:pt x="2798848" y="282582"/>
                  <a:pt x="2800181" y="290249"/>
                  <a:pt x="2802847" y="293982"/>
                </a:cubicBezTo>
                <a:cubicBezTo>
                  <a:pt x="2804847" y="296781"/>
                  <a:pt x="2808114" y="298181"/>
                  <a:pt x="2812647" y="298181"/>
                </a:cubicBezTo>
                <a:cubicBezTo>
                  <a:pt x="2820113" y="298181"/>
                  <a:pt x="2826779" y="293982"/>
                  <a:pt x="2832646" y="285582"/>
                </a:cubicBezTo>
                <a:cubicBezTo>
                  <a:pt x="2842378" y="271450"/>
                  <a:pt x="2847578" y="252184"/>
                  <a:pt x="2848245" y="227786"/>
                </a:cubicBezTo>
                <a:cubicBezTo>
                  <a:pt x="2848378" y="219786"/>
                  <a:pt x="2848745" y="215253"/>
                  <a:pt x="2849345" y="214186"/>
                </a:cubicBezTo>
                <a:cubicBezTo>
                  <a:pt x="2849945" y="213120"/>
                  <a:pt x="2850778" y="212587"/>
                  <a:pt x="2851844" y="212587"/>
                </a:cubicBezTo>
                <a:cubicBezTo>
                  <a:pt x="2852778" y="212587"/>
                  <a:pt x="2853511" y="212987"/>
                  <a:pt x="2854044" y="213786"/>
                </a:cubicBezTo>
                <a:cubicBezTo>
                  <a:pt x="2854711" y="214853"/>
                  <a:pt x="2855044" y="217386"/>
                  <a:pt x="2855044" y="221386"/>
                </a:cubicBezTo>
                <a:cubicBezTo>
                  <a:pt x="2855044" y="245118"/>
                  <a:pt x="2850878" y="265083"/>
                  <a:pt x="2842545" y="281282"/>
                </a:cubicBezTo>
                <a:cubicBezTo>
                  <a:pt x="2834212" y="297481"/>
                  <a:pt x="2822979" y="305581"/>
                  <a:pt x="2808847" y="305581"/>
                </a:cubicBezTo>
                <a:cubicBezTo>
                  <a:pt x="2795648" y="305581"/>
                  <a:pt x="2784715" y="299348"/>
                  <a:pt x="2776049" y="286882"/>
                </a:cubicBezTo>
                <a:cubicBezTo>
                  <a:pt x="2767383" y="274416"/>
                  <a:pt x="2763050" y="247384"/>
                  <a:pt x="2763050" y="205787"/>
                </a:cubicBezTo>
                <a:lnTo>
                  <a:pt x="2763050" y="176389"/>
                </a:lnTo>
                <a:cubicBezTo>
                  <a:pt x="2763050" y="144524"/>
                  <a:pt x="2768916" y="120326"/>
                  <a:pt x="2780649" y="103793"/>
                </a:cubicBezTo>
                <a:cubicBezTo>
                  <a:pt x="2789048" y="92061"/>
                  <a:pt x="2799181" y="86194"/>
                  <a:pt x="2811047" y="86194"/>
                </a:cubicBezTo>
                <a:close/>
                <a:moveTo>
                  <a:pt x="2654670" y="86194"/>
                </a:moveTo>
                <a:cubicBezTo>
                  <a:pt x="2662003" y="86194"/>
                  <a:pt x="2667570" y="87694"/>
                  <a:pt x="2671369" y="90694"/>
                </a:cubicBezTo>
                <a:cubicBezTo>
                  <a:pt x="2675169" y="93694"/>
                  <a:pt x="2678402" y="99327"/>
                  <a:pt x="2681069" y="107593"/>
                </a:cubicBezTo>
                <a:cubicBezTo>
                  <a:pt x="2685335" y="99194"/>
                  <a:pt x="2689468" y="93527"/>
                  <a:pt x="2693468" y="90594"/>
                </a:cubicBezTo>
                <a:cubicBezTo>
                  <a:pt x="2697468" y="87661"/>
                  <a:pt x="2702934" y="86194"/>
                  <a:pt x="2709867" y="86194"/>
                </a:cubicBezTo>
                <a:cubicBezTo>
                  <a:pt x="2719333" y="86194"/>
                  <a:pt x="2726299" y="88427"/>
                  <a:pt x="2730766" y="92894"/>
                </a:cubicBezTo>
                <a:cubicBezTo>
                  <a:pt x="2735232" y="97360"/>
                  <a:pt x="2737465" y="103727"/>
                  <a:pt x="2737465" y="111993"/>
                </a:cubicBezTo>
                <a:lnTo>
                  <a:pt x="2737465" y="297981"/>
                </a:lnTo>
                <a:lnTo>
                  <a:pt x="2744065" y="297981"/>
                </a:lnTo>
                <a:cubicBezTo>
                  <a:pt x="2744865" y="297981"/>
                  <a:pt x="2745531" y="298215"/>
                  <a:pt x="2746065" y="298681"/>
                </a:cubicBezTo>
                <a:cubicBezTo>
                  <a:pt x="2746598" y="299148"/>
                  <a:pt x="2746865" y="299781"/>
                  <a:pt x="2746865" y="300581"/>
                </a:cubicBezTo>
                <a:lnTo>
                  <a:pt x="2746262" y="302381"/>
                </a:lnTo>
                <a:cubicBezTo>
                  <a:pt x="2745593" y="302914"/>
                  <a:pt x="2744858" y="303181"/>
                  <a:pt x="2744056" y="303181"/>
                </a:cubicBezTo>
                <a:lnTo>
                  <a:pt x="2697477" y="303181"/>
                </a:lnTo>
                <a:cubicBezTo>
                  <a:pt x="2696138" y="302248"/>
                  <a:pt x="2695468" y="301381"/>
                  <a:pt x="2695468" y="300581"/>
                </a:cubicBezTo>
                <a:cubicBezTo>
                  <a:pt x="2695468" y="299781"/>
                  <a:pt x="2696134" y="298915"/>
                  <a:pt x="2697468" y="297981"/>
                </a:cubicBezTo>
                <a:lnTo>
                  <a:pt x="2701668" y="297981"/>
                </a:lnTo>
                <a:lnTo>
                  <a:pt x="2701668" y="104593"/>
                </a:lnTo>
                <a:cubicBezTo>
                  <a:pt x="2701668" y="102327"/>
                  <a:pt x="2701106" y="100527"/>
                  <a:pt x="2699983" y="99194"/>
                </a:cubicBezTo>
                <a:cubicBezTo>
                  <a:pt x="2698860" y="97860"/>
                  <a:pt x="2697640" y="97194"/>
                  <a:pt x="2696321" y="97194"/>
                </a:cubicBezTo>
                <a:cubicBezTo>
                  <a:pt x="2693415" y="97194"/>
                  <a:pt x="2690575" y="99394"/>
                  <a:pt x="2687803" y="103793"/>
                </a:cubicBezTo>
                <a:cubicBezTo>
                  <a:pt x="2683313" y="110859"/>
                  <a:pt x="2681069" y="120726"/>
                  <a:pt x="2681069" y="133391"/>
                </a:cubicBezTo>
                <a:lnTo>
                  <a:pt x="2681069" y="297981"/>
                </a:lnTo>
                <a:lnTo>
                  <a:pt x="2685469" y="297981"/>
                </a:lnTo>
                <a:lnTo>
                  <a:pt x="2686668" y="298581"/>
                </a:lnTo>
                <a:cubicBezTo>
                  <a:pt x="2687068" y="299115"/>
                  <a:pt x="2687268" y="299781"/>
                  <a:pt x="2687268" y="300581"/>
                </a:cubicBezTo>
                <a:cubicBezTo>
                  <a:pt x="2687268" y="301381"/>
                  <a:pt x="2686668" y="302248"/>
                  <a:pt x="2685469" y="303181"/>
                </a:cubicBezTo>
                <a:lnTo>
                  <a:pt x="2640471" y="303181"/>
                </a:lnTo>
                <a:cubicBezTo>
                  <a:pt x="2639404" y="302381"/>
                  <a:pt x="2638871" y="301514"/>
                  <a:pt x="2638871" y="300581"/>
                </a:cubicBezTo>
                <a:cubicBezTo>
                  <a:pt x="2638871" y="299648"/>
                  <a:pt x="2639404" y="298781"/>
                  <a:pt x="2640471" y="297981"/>
                </a:cubicBezTo>
                <a:lnTo>
                  <a:pt x="2645871" y="297981"/>
                </a:lnTo>
                <a:lnTo>
                  <a:pt x="2645871" y="107593"/>
                </a:lnTo>
                <a:cubicBezTo>
                  <a:pt x="2645871" y="103993"/>
                  <a:pt x="2645271" y="101427"/>
                  <a:pt x="2644071" y="99893"/>
                </a:cubicBezTo>
                <a:cubicBezTo>
                  <a:pt x="2642871" y="98360"/>
                  <a:pt x="2641471" y="97594"/>
                  <a:pt x="2639871" y="97594"/>
                </a:cubicBezTo>
                <a:cubicBezTo>
                  <a:pt x="2637205" y="97594"/>
                  <a:pt x="2634738" y="99260"/>
                  <a:pt x="2632472" y="102593"/>
                </a:cubicBezTo>
                <a:cubicBezTo>
                  <a:pt x="2627939" y="109526"/>
                  <a:pt x="2625672" y="117126"/>
                  <a:pt x="2625672" y="125392"/>
                </a:cubicBezTo>
                <a:lnTo>
                  <a:pt x="2625672" y="297981"/>
                </a:lnTo>
                <a:lnTo>
                  <a:pt x="2630472" y="298381"/>
                </a:lnTo>
                <a:cubicBezTo>
                  <a:pt x="2631138" y="298781"/>
                  <a:pt x="2631472" y="299515"/>
                  <a:pt x="2631472" y="300581"/>
                </a:cubicBezTo>
                <a:cubicBezTo>
                  <a:pt x="2631472" y="301381"/>
                  <a:pt x="2630805" y="302248"/>
                  <a:pt x="2629472" y="303181"/>
                </a:cubicBezTo>
                <a:lnTo>
                  <a:pt x="2582075" y="303181"/>
                </a:lnTo>
                <a:cubicBezTo>
                  <a:pt x="2580742" y="302248"/>
                  <a:pt x="2580075" y="301381"/>
                  <a:pt x="2580075" y="300581"/>
                </a:cubicBezTo>
                <a:cubicBezTo>
                  <a:pt x="2580075" y="299781"/>
                  <a:pt x="2580742" y="298915"/>
                  <a:pt x="2582075" y="297981"/>
                </a:cubicBezTo>
                <a:lnTo>
                  <a:pt x="2589874" y="297981"/>
                </a:lnTo>
                <a:lnTo>
                  <a:pt x="2589874" y="93794"/>
                </a:lnTo>
                <a:lnTo>
                  <a:pt x="2582075" y="93794"/>
                </a:lnTo>
                <a:cubicBezTo>
                  <a:pt x="2580742" y="92994"/>
                  <a:pt x="2580075" y="92194"/>
                  <a:pt x="2580075" y="91394"/>
                </a:cubicBezTo>
                <a:cubicBezTo>
                  <a:pt x="2580075" y="90461"/>
                  <a:pt x="2580742" y="89527"/>
                  <a:pt x="2582075" y="88594"/>
                </a:cubicBezTo>
                <a:lnTo>
                  <a:pt x="2625672" y="88594"/>
                </a:lnTo>
                <a:lnTo>
                  <a:pt x="2625672" y="104593"/>
                </a:lnTo>
                <a:cubicBezTo>
                  <a:pt x="2630472" y="97394"/>
                  <a:pt x="2634872" y="92527"/>
                  <a:pt x="2638871" y="89994"/>
                </a:cubicBezTo>
                <a:cubicBezTo>
                  <a:pt x="2642871" y="87461"/>
                  <a:pt x="2648137" y="86194"/>
                  <a:pt x="2654670" y="86194"/>
                </a:cubicBezTo>
                <a:close/>
                <a:moveTo>
                  <a:pt x="2268122" y="86194"/>
                </a:moveTo>
                <a:cubicBezTo>
                  <a:pt x="2282254" y="86194"/>
                  <a:pt x="2293154" y="93727"/>
                  <a:pt x="2300820" y="108793"/>
                </a:cubicBezTo>
                <a:cubicBezTo>
                  <a:pt x="2308486" y="123859"/>
                  <a:pt x="2312319" y="142191"/>
                  <a:pt x="2312319" y="163790"/>
                </a:cubicBezTo>
                <a:lnTo>
                  <a:pt x="2312319" y="196588"/>
                </a:lnTo>
                <a:lnTo>
                  <a:pt x="2255923" y="196588"/>
                </a:lnTo>
                <a:lnTo>
                  <a:pt x="2255923" y="270983"/>
                </a:lnTo>
                <a:cubicBezTo>
                  <a:pt x="2255923" y="282582"/>
                  <a:pt x="2257256" y="290249"/>
                  <a:pt x="2259922" y="293982"/>
                </a:cubicBezTo>
                <a:cubicBezTo>
                  <a:pt x="2261922" y="296781"/>
                  <a:pt x="2265189" y="298181"/>
                  <a:pt x="2269722" y="298181"/>
                </a:cubicBezTo>
                <a:cubicBezTo>
                  <a:pt x="2277188" y="298181"/>
                  <a:pt x="2283854" y="293982"/>
                  <a:pt x="2289721" y="285582"/>
                </a:cubicBezTo>
                <a:cubicBezTo>
                  <a:pt x="2299453" y="271450"/>
                  <a:pt x="2304653" y="252184"/>
                  <a:pt x="2305320" y="227786"/>
                </a:cubicBezTo>
                <a:cubicBezTo>
                  <a:pt x="2305453" y="219786"/>
                  <a:pt x="2305820" y="215253"/>
                  <a:pt x="2306420" y="214186"/>
                </a:cubicBezTo>
                <a:cubicBezTo>
                  <a:pt x="2307020" y="213120"/>
                  <a:pt x="2307853" y="212587"/>
                  <a:pt x="2308919" y="212587"/>
                </a:cubicBezTo>
                <a:cubicBezTo>
                  <a:pt x="2309853" y="212587"/>
                  <a:pt x="2310586" y="212987"/>
                  <a:pt x="2311119" y="213786"/>
                </a:cubicBezTo>
                <a:cubicBezTo>
                  <a:pt x="2311786" y="214853"/>
                  <a:pt x="2312119" y="217386"/>
                  <a:pt x="2312119" y="221386"/>
                </a:cubicBezTo>
                <a:cubicBezTo>
                  <a:pt x="2312119" y="245118"/>
                  <a:pt x="2307953" y="265083"/>
                  <a:pt x="2299620" y="281282"/>
                </a:cubicBezTo>
                <a:cubicBezTo>
                  <a:pt x="2291287" y="297481"/>
                  <a:pt x="2280054" y="305581"/>
                  <a:pt x="2265922" y="305581"/>
                </a:cubicBezTo>
                <a:cubicBezTo>
                  <a:pt x="2252723" y="305581"/>
                  <a:pt x="2241790" y="299348"/>
                  <a:pt x="2233124" y="286882"/>
                </a:cubicBezTo>
                <a:cubicBezTo>
                  <a:pt x="2224458" y="274416"/>
                  <a:pt x="2220125" y="247384"/>
                  <a:pt x="2220125" y="205787"/>
                </a:cubicBezTo>
                <a:lnTo>
                  <a:pt x="2220125" y="176389"/>
                </a:lnTo>
                <a:cubicBezTo>
                  <a:pt x="2220125" y="144524"/>
                  <a:pt x="2225991" y="120326"/>
                  <a:pt x="2237724" y="103793"/>
                </a:cubicBezTo>
                <a:cubicBezTo>
                  <a:pt x="2246123" y="92061"/>
                  <a:pt x="2256256" y="86194"/>
                  <a:pt x="2268122" y="86194"/>
                </a:cubicBezTo>
                <a:close/>
                <a:moveTo>
                  <a:pt x="5506621" y="86194"/>
                </a:moveTo>
                <a:cubicBezTo>
                  <a:pt x="5520755" y="86194"/>
                  <a:pt x="5531653" y="93727"/>
                  <a:pt x="5539319" y="108793"/>
                </a:cubicBezTo>
                <a:cubicBezTo>
                  <a:pt x="5546986" y="123859"/>
                  <a:pt x="5550819" y="142191"/>
                  <a:pt x="5550819" y="163790"/>
                </a:cubicBezTo>
                <a:lnTo>
                  <a:pt x="5550819" y="196588"/>
                </a:lnTo>
                <a:lnTo>
                  <a:pt x="5494423" y="196588"/>
                </a:lnTo>
                <a:lnTo>
                  <a:pt x="5494423" y="270983"/>
                </a:lnTo>
                <a:cubicBezTo>
                  <a:pt x="5494423" y="282582"/>
                  <a:pt x="5495756" y="290249"/>
                  <a:pt x="5498422" y="293982"/>
                </a:cubicBezTo>
                <a:cubicBezTo>
                  <a:pt x="5500422" y="296781"/>
                  <a:pt x="5503689" y="298181"/>
                  <a:pt x="5508221" y="298181"/>
                </a:cubicBezTo>
                <a:cubicBezTo>
                  <a:pt x="5515688" y="298181"/>
                  <a:pt x="5522355" y="293982"/>
                  <a:pt x="5528220" y="285582"/>
                </a:cubicBezTo>
                <a:cubicBezTo>
                  <a:pt x="5537953" y="271450"/>
                  <a:pt x="5543153" y="252184"/>
                  <a:pt x="5543819" y="227786"/>
                </a:cubicBezTo>
                <a:cubicBezTo>
                  <a:pt x="5543953" y="219786"/>
                  <a:pt x="5544319" y="215253"/>
                  <a:pt x="5544919" y="214186"/>
                </a:cubicBezTo>
                <a:cubicBezTo>
                  <a:pt x="5545519" y="213120"/>
                  <a:pt x="5546353" y="212587"/>
                  <a:pt x="5547419" y="212587"/>
                </a:cubicBezTo>
                <a:cubicBezTo>
                  <a:pt x="5548353" y="212587"/>
                  <a:pt x="5549086" y="212987"/>
                  <a:pt x="5549619" y="213786"/>
                </a:cubicBezTo>
                <a:cubicBezTo>
                  <a:pt x="5550285" y="214853"/>
                  <a:pt x="5550619" y="217386"/>
                  <a:pt x="5550619" y="221386"/>
                </a:cubicBezTo>
                <a:cubicBezTo>
                  <a:pt x="5550619" y="245118"/>
                  <a:pt x="5546453" y="265083"/>
                  <a:pt x="5538119" y="281282"/>
                </a:cubicBezTo>
                <a:cubicBezTo>
                  <a:pt x="5529787" y="297481"/>
                  <a:pt x="5518555" y="305581"/>
                  <a:pt x="5504421" y="305581"/>
                </a:cubicBezTo>
                <a:cubicBezTo>
                  <a:pt x="5491223" y="305581"/>
                  <a:pt x="5480290" y="299348"/>
                  <a:pt x="5471623" y="286882"/>
                </a:cubicBezTo>
                <a:cubicBezTo>
                  <a:pt x="5462958" y="274416"/>
                  <a:pt x="5458625" y="247384"/>
                  <a:pt x="5458625" y="205787"/>
                </a:cubicBezTo>
                <a:lnTo>
                  <a:pt x="5458625" y="176389"/>
                </a:lnTo>
                <a:cubicBezTo>
                  <a:pt x="5458625" y="144524"/>
                  <a:pt x="5464491" y="120326"/>
                  <a:pt x="5476223" y="103793"/>
                </a:cubicBezTo>
                <a:cubicBezTo>
                  <a:pt x="5484623" y="92061"/>
                  <a:pt x="5494756" y="86194"/>
                  <a:pt x="5506621" y="86194"/>
                </a:cubicBezTo>
                <a:close/>
                <a:moveTo>
                  <a:pt x="5299871" y="86194"/>
                </a:moveTo>
                <a:cubicBezTo>
                  <a:pt x="5314271" y="86194"/>
                  <a:pt x="5324637" y="88894"/>
                  <a:pt x="5330969" y="94294"/>
                </a:cubicBezTo>
                <a:cubicBezTo>
                  <a:pt x="5337303" y="99693"/>
                  <a:pt x="5340469" y="106593"/>
                  <a:pt x="5340469" y="114993"/>
                </a:cubicBezTo>
                <a:lnTo>
                  <a:pt x="5340469" y="287782"/>
                </a:lnTo>
                <a:cubicBezTo>
                  <a:pt x="5340469" y="289782"/>
                  <a:pt x="5340999" y="291415"/>
                  <a:pt x="5342059" y="292682"/>
                </a:cubicBezTo>
                <a:cubicBezTo>
                  <a:pt x="5343120" y="293948"/>
                  <a:pt x="5344247" y="294582"/>
                  <a:pt x="5345441" y="294582"/>
                </a:cubicBezTo>
                <a:cubicBezTo>
                  <a:pt x="5348755" y="294582"/>
                  <a:pt x="5352136" y="291048"/>
                  <a:pt x="5355583" y="283982"/>
                </a:cubicBezTo>
                <a:cubicBezTo>
                  <a:pt x="5356511" y="281849"/>
                  <a:pt x="5357439" y="280782"/>
                  <a:pt x="5358368" y="280782"/>
                </a:cubicBezTo>
                <a:lnTo>
                  <a:pt x="5360867" y="282982"/>
                </a:lnTo>
                <a:cubicBezTo>
                  <a:pt x="5360867" y="287649"/>
                  <a:pt x="5357868" y="292582"/>
                  <a:pt x="5351868" y="297781"/>
                </a:cubicBezTo>
                <a:cubicBezTo>
                  <a:pt x="5345869" y="302981"/>
                  <a:pt x="5338669" y="305581"/>
                  <a:pt x="5330269" y="305581"/>
                </a:cubicBezTo>
                <a:cubicBezTo>
                  <a:pt x="5323070" y="305581"/>
                  <a:pt x="5317504" y="303914"/>
                  <a:pt x="5313571" y="300581"/>
                </a:cubicBezTo>
                <a:cubicBezTo>
                  <a:pt x="5309637" y="297248"/>
                  <a:pt x="5306671" y="291382"/>
                  <a:pt x="5304671" y="282982"/>
                </a:cubicBezTo>
                <a:cubicBezTo>
                  <a:pt x="5298539" y="292048"/>
                  <a:pt x="5293171" y="298081"/>
                  <a:pt x="5288572" y="301081"/>
                </a:cubicBezTo>
                <a:cubicBezTo>
                  <a:pt x="5283973" y="304081"/>
                  <a:pt x="5278539" y="305581"/>
                  <a:pt x="5272273" y="305581"/>
                </a:cubicBezTo>
                <a:cubicBezTo>
                  <a:pt x="5264673" y="305581"/>
                  <a:pt x="5258841" y="303614"/>
                  <a:pt x="5254774" y="299681"/>
                </a:cubicBezTo>
                <a:cubicBezTo>
                  <a:pt x="5250708" y="295748"/>
                  <a:pt x="5248675" y="290582"/>
                  <a:pt x="5248675" y="284182"/>
                </a:cubicBezTo>
                <a:lnTo>
                  <a:pt x="5248675" y="208787"/>
                </a:lnTo>
                <a:cubicBezTo>
                  <a:pt x="5248675" y="200654"/>
                  <a:pt x="5250441" y="194654"/>
                  <a:pt x="5253974" y="190788"/>
                </a:cubicBezTo>
                <a:cubicBezTo>
                  <a:pt x="5257507" y="186921"/>
                  <a:pt x="5267940" y="182122"/>
                  <a:pt x="5285272" y="176389"/>
                </a:cubicBezTo>
                <a:cubicBezTo>
                  <a:pt x="5293005" y="173722"/>
                  <a:pt x="5299471" y="171056"/>
                  <a:pt x="5304671" y="168389"/>
                </a:cubicBezTo>
                <a:lnTo>
                  <a:pt x="5304671" y="110793"/>
                </a:lnTo>
                <a:cubicBezTo>
                  <a:pt x="5304671" y="104793"/>
                  <a:pt x="5303105" y="100127"/>
                  <a:pt x="5299971" y="96794"/>
                </a:cubicBezTo>
                <a:cubicBezTo>
                  <a:pt x="5296839" y="93460"/>
                  <a:pt x="5292739" y="91794"/>
                  <a:pt x="5287672" y="91794"/>
                </a:cubicBezTo>
                <a:cubicBezTo>
                  <a:pt x="5275939" y="91794"/>
                  <a:pt x="5267207" y="97794"/>
                  <a:pt x="5261473" y="109793"/>
                </a:cubicBezTo>
                <a:cubicBezTo>
                  <a:pt x="5263341" y="109126"/>
                  <a:pt x="5265141" y="108626"/>
                  <a:pt x="5266873" y="108293"/>
                </a:cubicBezTo>
                <a:cubicBezTo>
                  <a:pt x="5268607" y="107960"/>
                  <a:pt x="5270207" y="107793"/>
                  <a:pt x="5271673" y="107793"/>
                </a:cubicBezTo>
                <a:cubicBezTo>
                  <a:pt x="5277007" y="107793"/>
                  <a:pt x="5281506" y="109726"/>
                  <a:pt x="5285172" y="113593"/>
                </a:cubicBezTo>
                <a:cubicBezTo>
                  <a:pt x="5288839" y="117459"/>
                  <a:pt x="5290672" y="122525"/>
                  <a:pt x="5290672" y="128792"/>
                </a:cubicBezTo>
                <a:cubicBezTo>
                  <a:pt x="5290672" y="135191"/>
                  <a:pt x="5288805" y="140324"/>
                  <a:pt x="5285072" y="144191"/>
                </a:cubicBezTo>
                <a:cubicBezTo>
                  <a:pt x="5281339" y="148057"/>
                  <a:pt x="5276339" y="149990"/>
                  <a:pt x="5270073" y="149990"/>
                </a:cubicBezTo>
                <a:cubicBezTo>
                  <a:pt x="5263807" y="149990"/>
                  <a:pt x="5258874" y="148024"/>
                  <a:pt x="5255274" y="144091"/>
                </a:cubicBezTo>
                <a:cubicBezTo>
                  <a:pt x="5251675" y="140158"/>
                  <a:pt x="5249875" y="134325"/>
                  <a:pt x="5249875" y="126592"/>
                </a:cubicBezTo>
                <a:cubicBezTo>
                  <a:pt x="5249875" y="115126"/>
                  <a:pt x="5254208" y="105526"/>
                  <a:pt x="5262873" y="97794"/>
                </a:cubicBezTo>
                <a:cubicBezTo>
                  <a:pt x="5271540" y="90061"/>
                  <a:pt x="5283873" y="86194"/>
                  <a:pt x="5299871" y="86194"/>
                </a:cubicBezTo>
                <a:close/>
                <a:moveTo>
                  <a:pt x="5116097" y="86194"/>
                </a:moveTo>
                <a:cubicBezTo>
                  <a:pt x="5130229" y="86194"/>
                  <a:pt x="5141129" y="93727"/>
                  <a:pt x="5148795" y="108793"/>
                </a:cubicBezTo>
                <a:cubicBezTo>
                  <a:pt x="5156461" y="123859"/>
                  <a:pt x="5160294" y="142191"/>
                  <a:pt x="5160294" y="163790"/>
                </a:cubicBezTo>
                <a:lnTo>
                  <a:pt x="5160294" y="196588"/>
                </a:lnTo>
                <a:lnTo>
                  <a:pt x="5103897" y="196588"/>
                </a:lnTo>
                <a:lnTo>
                  <a:pt x="5103897" y="270983"/>
                </a:lnTo>
                <a:cubicBezTo>
                  <a:pt x="5103897" y="282582"/>
                  <a:pt x="5105231" y="290249"/>
                  <a:pt x="5107897" y="293982"/>
                </a:cubicBezTo>
                <a:cubicBezTo>
                  <a:pt x="5109897" y="296781"/>
                  <a:pt x="5113163" y="298181"/>
                  <a:pt x="5117697" y="298181"/>
                </a:cubicBezTo>
                <a:cubicBezTo>
                  <a:pt x="5125163" y="298181"/>
                  <a:pt x="5131829" y="293982"/>
                  <a:pt x="5137695" y="285582"/>
                </a:cubicBezTo>
                <a:cubicBezTo>
                  <a:pt x="5147429" y="271450"/>
                  <a:pt x="5152628" y="252184"/>
                  <a:pt x="5153294" y="227786"/>
                </a:cubicBezTo>
                <a:cubicBezTo>
                  <a:pt x="5153428" y="219786"/>
                  <a:pt x="5153794" y="215253"/>
                  <a:pt x="5154394" y="214186"/>
                </a:cubicBezTo>
                <a:cubicBezTo>
                  <a:pt x="5154994" y="213120"/>
                  <a:pt x="5155828" y="212587"/>
                  <a:pt x="5156894" y="212587"/>
                </a:cubicBezTo>
                <a:cubicBezTo>
                  <a:pt x="5157827" y="212587"/>
                  <a:pt x="5158561" y="212987"/>
                  <a:pt x="5159094" y="213786"/>
                </a:cubicBezTo>
                <a:cubicBezTo>
                  <a:pt x="5159761" y="214853"/>
                  <a:pt x="5160094" y="217386"/>
                  <a:pt x="5160094" y="221386"/>
                </a:cubicBezTo>
                <a:cubicBezTo>
                  <a:pt x="5160094" y="245118"/>
                  <a:pt x="5155928" y="265083"/>
                  <a:pt x="5147595" y="281282"/>
                </a:cubicBezTo>
                <a:cubicBezTo>
                  <a:pt x="5139262" y="297481"/>
                  <a:pt x="5128029" y="305581"/>
                  <a:pt x="5113897" y="305581"/>
                </a:cubicBezTo>
                <a:cubicBezTo>
                  <a:pt x="5100697" y="305581"/>
                  <a:pt x="5089765" y="299348"/>
                  <a:pt x="5081099" y="286882"/>
                </a:cubicBezTo>
                <a:cubicBezTo>
                  <a:pt x="5072433" y="274416"/>
                  <a:pt x="5068099" y="247384"/>
                  <a:pt x="5068099" y="205787"/>
                </a:cubicBezTo>
                <a:lnTo>
                  <a:pt x="5068099" y="176389"/>
                </a:lnTo>
                <a:cubicBezTo>
                  <a:pt x="5068099" y="144524"/>
                  <a:pt x="5073966" y="120326"/>
                  <a:pt x="5085699" y="103793"/>
                </a:cubicBezTo>
                <a:cubicBezTo>
                  <a:pt x="5094098" y="92061"/>
                  <a:pt x="5104231" y="86194"/>
                  <a:pt x="5116097" y="86194"/>
                </a:cubicBezTo>
                <a:close/>
                <a:moveTo>
                  <a:pt x="5032720" y="86194"/>
                </a:moveTo>
                <a:cubicBezTo>
                  <a:pt x="5038720" y="86194"/>
                  <a:pt x="5044119" y="89194"/>
                  <a:pt x="5048919" y="95194"/>
                </a:cubicBezTo>
                <a:cubicBezTo>
                  <a:pt x="5055053" y="102927"/>
                  <a:pt x="5058119" y="112659"/>
                  <a:pt x="5058119" y="124392"/>
                </a:cubicBezTo>
                <a:cubicBezTo>
                  <a:pt x="5058119" y="134391"/>
                  <a:pt x="5056085" y="141958"/>
                  <a:pt x="5052019" y="147091"/>
                </a:cubicBezTo>
                <a:cubicBezTo>
                  <a:pt x="5047953" y="152224"/>
                  <a:pt x="5043453" y="154790"/>
                  <a:pt x="5038520" y="154790"/>
                </a:cubicBezTo>
                <a:cubicBezTo>
                  <a:pt x="5034520" y="154790"/>
                  <a:pt x="5031187" y="153057"/>
                  <a:pt x="5028521" y="149590"/>
                </a:cubicBezTo>
                <a:cubicBezTo>
                  <a:pt x="5024921" y="144924"/>
                  <a:pt x="5023121" y="138258"/>
                  <a:pt x="5023121" y="129592"/>
                </a:cubicBezTo>
                <a:cubicBezTo>
                  <a:pt x="5023121" y="121059"/>
                  <a:pt x="5025655" y="112859"/>
                  <a:pt x="5030721" y="104993"/>
                </a:cubicBezTo>
                <a:cubicBezTo>
                  <a:pt x="5033254" y="100993"/>
                  <a:pt x="5034520" y="98260"/>
                  <a:pt x="5034520" y="96794"/>
                </a:cubicBezTo>
                <a:cubicBezTo>
                  <a:pt x="5034520" y="95594"/>
                  <a:pt x="5034054" y="94560"/>
                  <a:pt x="5033120" y="93694"/>
                </a:cubicBezTo>
                <a:cubicBezTo>
                  <a:pt x="5032187" y="92827"/>
                  <a:pt x="5031054" y="92394"/>
                  <a:pt x="5029721" y="92394"/>
                </a:cubicBezTo>
                <a:cubicBezTo>
                  <a:pt x="5027187" y="92394"/>
                  <a:pt x="5024787" y="93594"/>
                  <a:pt x="5022521" y="95994"/>
                </a:cubicBezTo>
                <a:cubicBezTo>
                  <a:pt x="5018655" y="99993"/>
                  <a:pt x="5015188" y="107226"/>
                  <a:pt x="5012121" y="117692"/>
                </a:cubicBezTo>
                <a:cubicBezTo>
                  <a:pt x="5009055" y="128158"/>
                  <a:pt x="5007521" y="140058"/>
                  <a:pt x="5007521" y="153390"/>
                </a:cubicBezTo>
                <a:lnTo>
                  <a:pt x="5007521" y="297981"/>
                </a:lnTo>
                <a:lnTo>
                  <a:pt x="5017721" y="297981"/>
                </a:lnTo>
                <a:cubicBezTo>
                  <a:pt x="5018655" y="297981"/>
                  <a:pt x="5019388" y="298248"/>
                  <a:pt x="5019921" y="298781"/>
                </a:cubicBezTo>
                <a:cubicBezTo>
                  <a:pt x="5020455" y="299315"/>
                  <a:pt x="5020721" y="299915"/>
                  <a:pt x="5020721" y="300581"/>
                </a:cubicBezTo>
                <a:lnTo>
                  <a:pt x="5020121" y="302381"/>
                </a:lnTo>
                <a:cubicBezTo>
                  <a:pt x="5019321" y="302914"/>
                  <a:pt x="5018521" y="303181"/>
                  <a:pt x="5017721" y="303181"/>
                </a:cubicBezTo>
                <a:lnTo>
                  <a:pt x="4963925" y="303181"/>
                </a:lnTo>
                <a:cubicBezTo>
                  <a:pt x="4963258" y="303181"/>
                  <a:pt x="4962691" y="302948"/>
                  <a:pt x="4962225" y="302481"/>
                </a:cubicBezTo>
                <a:cubicBezTo>
                  <a:pt x="4961759" y="302014"/>
                  <a:pt x="4961525" y="301381"/>
                  <a:pt x="4961525" y="300581"/>
                </a:cubicBezTo>
                <a:cubicBezTo>
                  <a:pt x="4961525" y="299781"/>
                  <a:pt x="4961759" y="299148"/>
                  <a:pt x="4962225" y="298681"/>
                </a:cubicBezTo>
                <a:cubicBezTo>
                  <a:pt x="4962691" y="298215"/>
                  <a:pt x="4963258" y="297981"/>
                  <a:pt x="4963925" y="297981"/>
                </a:cubicBezTo>
                <a:lnTo>
                  <a:pt x="4972324" y="297981"/>
                </a:lnTo>
                <a:lnTo>
                  <a:pt x="4972324" y="93794"/>
                </a:lnTo>
                <a:lnTo>
                  <a:pt x="4963925" y="93794"/>
                </a:lnTo>
                <a:cubicBezTo>
                  <a:pt x="4963125" y="93794"/>
                  <a:pt x="4962491" y="93560"/>
                  <a:pt x="4962025" y="93094"/>
                </a:cubicBezTo>
                <a:cubicBezTo>
                  <a:pt x="4961559" y="92627"/>
                  <a:pt x="4961325" y="91994"/>
                  <a:pt x="4961325" y="91194"/>
                </a:cubicBezTo>
                <a:cubicBezTo>
                  <a:pt x="4961325" y="90394"/>
                  <a:pt x="4961559" y="89761"/>
                  <a:pt x="4962025" y="89294"/>
                </a:cubicBezTo>
                <a:cubicBezTo>
                  <a:pt x="4962491" y="88827"/>
                  <a:pt x="4963125" y="88594"/>
                  <a:pt x="4963925" y="88594"/>
                </a:cubicBezTo>
                <a:lnTo>
                  <a:pt x="5007521" y="88594"/>
                </a:lnTo>
                <a:lnTo>
                  <a:pt x="5007521" y="114993"/>
                </a:lnTo>
                <a:cubicBezTo>
                  <a:pt x="5012055" y="102993"/>
                  <a:pt x="5016288" y="95194"/>
                  <a:pt x="5020221" y="91594"/>
                </a:cubicBezTo>
                <a:cubicBezTo>
                  <a:pt x="5024155" y="87994"/>
                  <a:pt x="5028321" y="86194"/>
                  <a:pt x="5032720" y="86194"/>
                </a:cubicBezTo>
                <a:close/>
                <a:moveTo>
                  <a:pt x="4810591" y="86194"/>
                </a:moveTo>
                <a:cubicBezTo>
                  <a:pt x="4818597" y="86194"/>
                  <a:pt x="4826335" y="89861"/>
                  <a:pt x="4833809" y="97194"/>
                </a:cubicBezTo>
                <a:cubicBezTo>
                  <a:pt x="4835810" y="95835"/>
                  <a:pt x="4838813" y="93188"/>
                  <a:pt x="4842817" y="89250"/>
                </a:cubicBezTo>
                <a:cubicBezTo>
                  <a:pt x="4845085" y="87213"/>
                  <a:pt x="4846620" y="86194"/>
                  <a:pt x="4847420" y="86194"/>
                </a:cubicBezTo>
                <a:cubicBezTo>
                  <a:pt x="4847899" y="86194"/>
                  <a:pt x="4848319" y="86328"/>
                  <a:pt x="4848679" y="86594"/>
                </a:cubicBezTo>
                <a:cubicBezTo>
                  <a:pt x="4849039" y="87128"/>
                  <a:pt x="4849220" y="87728"/>
                  <a:pt x="4849220" y="88394"/>
                </a:cubicBezTo>
                <a:lnTo>
                  <a:pt x="4849220" y="172789"/>
                </a:lnTo>
                <a:cubicBezTo>
                  <a:pt x="4849220" y="173722"/>
                  <a:pt x="4848963" y="174456"/>
                  <a:pt x="4848449" y="174989"/>
                </a:cubicBezTo>
                <a:cubicBezTo>
                  <a:pt x="4847936" y="175522"/>
                  <a:pt x="4847359" y="175789"/>
                  <a:pt x="4846717" y="175789"/>
                </a:cubicBezTo>
                <a:cubicBezTo>
                  <a:pt x="4845946" y="175789"/>
                  <a:pt x="4845369" y="175457"/>
                  <a:pt x="4844983" y="174792"/>
                </a:cubicBezTo>
                <a:cubicBezTo>
                  <a:pt x="4844597" y="174127"/>
                  <a:pt x="4844277" y="172132"/>
                  <a:pt x="4844020" y="168805"/>
                </a:cubicBezTo>
                <a:cubicBezTo>
                  <a:pt x="4842287" y="144200"/>
                  <a:pt x="4838554" y="124250"/>
                  <a:pt x="4832821" y="108955"/>
                </a:cubicBezTo>
                <a:cubicBezTo>
                  <a:pt x="4828688" y="98314"/>
                  <a:pt x="4823288" y="92994"/>
                  <a:pt x="4816622" y="92994"/>
                </a:cubicBezTo>
                <a:cubicBezTo>
                  <a:pt x="4812889" y="92994"/>
                  <a:pt x="4809756" y="94394"/>
                  <a:pt x="4807223" y="97194"/>
                </a:cubicBezTo>
                <a:cubicBezTo>
                  <a:pt x="4804689" y="99993"/>
                  <a:pt x="4803423" y="103793"/>
                  <a:pt x="4803423" y="108593"/>
                </a:cubicBezTo>
                <a:cubicBezTo>
                  <a:pt x="4803423" y="120726"/>
                  <a:pt x="4811356" y="142657"/>
                  <a:pt x="4827221" y="174389"/>
                </a:cubicBezTo>
                <a:cubicBezTo>
                  <a:pt x="4837887" y="195454"/>
                  <a:pt x="4845153" y="212253"/>
                  <a:pt x="4849020" y="224786"/>
                </a:cubicBezTo>
                <a:cubicBezTo>
                  <a:pt x="4852887" y="237318"/>
                  <a:pt x="4854819" y="248384"/>
                  <a:pt x="4854819" y="257984"/>
                </a:cubicBezTo>
                <a:cubicBezTo>
                  <a:pt x="4854819" y="272516"/>
                  <a:pt x="4851087" y="284082"/>
                  <a:pt x="4843620" y="292682"/>
                </a:cubicBezTo>
                <a:cubicBezTo>
                  <a:pt x="4836155" y="301281"/>
                  <a:pt x="4827488" y="305581"/>
                  <a:pt x="4817621" y="305581"/>
                </a:cubicBezTo>
                <a:cubicBezTo>
                  <a:pt x="4812555" y="305581"/>
                  <a:pt x="4808123" y="304414"/>
                  <a:pt x="4804323" y="302081"/>
                </a:cubicBezTo>
                <a:cubicBezTo>
                  <a:pt x="4800523" y="299748"/>
                  <a:pt x="4796557" y="295648"/>
                  <a:pt x="4792423" y="289782"/>
                </a:cubicBezTo>
                <a:cubicBezTo>
                  <a:pt x="4789891" y="291782"/>
                  <a:pt x="4786823" y="295248"/>
                  <a:pt x="4783224" y="300181"/>
                </a:cubicBezTo>
                <a:cubicBezTo>
                  <a:pt x="4780557" y="303781"/>
                  <a:pt x="4778557" y="305581"/>
                  <a:pt x="4777225" y="305581"/>
                </a:cubicBezTo>
                <a:cubicBezTo>
                  <a:pt x="4776691" y="305581"/>
                  <a:pt x="4776225" y="305381"/>
                  <a:pt x="4775825" y="304982"/>
                </a:cubicBezTo>
                <a:cubicBezTo>
                  <a:pt x="4775425" y="304584"/>
                  <a:pt x="4775225" y="303985"/>
                  <a:pt x="4775225" y="303187"/>
                </a:cubicBezTo>
                <a:lnTo>
                  <a:pt x="4775225" y="209581"/>
                </a:lnTo>
                <a:cubicBezTo>
                  <a:pt x="4775225" y="208649"/>
                  <a:pt x="4775457" y="207951"/>
                  <a:pt x="4775925" y="207485"/>
                </a:cubicBezTo>
                <a:cubicBezTo>
                  <a:pt x="4776391" y="207020"/>
                  <a:pt x="4776957" y="206787"/>
                  <a:pt x="4777625" y="206787"/>
                </a:cubicBezTo>
                <a:cubicBezTo>
                  <a:pt x="4778425" y="206787"/>
                  <a:pt x="4779025" y="207053"/>
                  <a:pt x="4779425" y="207585"/>
                </a:cubicBezTo>
                <a:cubicBezTo>
                  <a:pt x="4779825" y="208118"/>
                  <a:pt x="4780157" y="210246"/>
                  <a:pt x="4780425" y="213971"/>
                </a:cubicBezTo>
                <a:cubicBezTo>
                  <a:pt x="4782157" y="239780"/>
                  <a:pt x="4786557" y="261330"/>
                  <a:pt x="4793623" y="278623"/>
                </a:cubicBezTo>
                <a:cubicBezTo>
                  <a:pt x="4798689" y="291129"/>
                  <a:pt x="4804689" y="297381"/>
                  <a:pt x="4811622" y="297381"/>
                </a:cubicBezTo>
                <a:cubicBezTo>
                  <a:pt x="4815089" y="297381"/>
                  <a:pt x="4818221" y="295681"/>
                  <a:pt x="4821021" y="292282"/>
                </a:cubicBezTo>
                <a:cubicBezTo>
                  <a:pt x="4823821" y="288882"/>
                  <a:pt x="4825221" y="283982"/>
                  <a:pt x="4825221" y="277583"/>
                </a:cubicBezTo>
                <a:cubicBezTo>
                  <a:pt x="4825221" y="270250"/>
                  <a:pt x="4823655" y="261284"/>
                  <a:pt x="4820521" y="250684"/>
                </a:cubicBezTo>
                <a:cubicBezTo>
                  <a:pt x="4817389" y="240085"/>
                  <a:pt x="4810789" y="223686"/>
                  <a:pt x="4800723" y="201487"/>
                </a:cubicBezTo>
                <a:cubicBezTo>
                  <a:pt x="4790657" y="179289"/>
                  <a:pt x="4784191" y="163256"/>
                  <a:pt x="4781324" y="153390"/>
                </a:cubicBezTo>
                <a:cubicBezTo>
                  <a:pt x="4778457" y="143524"/>
                  <a:pt x="4777025" y="134858"/>
                  <a:pt x="4777025" y="127392"/>
                </a:cubicBezTo>
                <a:cubicBezTo>
                  <a:pt x="4777025" y="115126"/>
                  <a:pt x="4780387" y="105193"/>
                  <a:pt x="4787115" y="97594"/>
                </a:cubicBezTo>
                <a:cubicBezTo>
                  <a:pt x="4793841" y="89994"/>
                  <a:pt x="4801667" y="86194"/>
                  <a:pt x="4810591" y="86194"/>
                </a:cubicBezTo>
                <a:close/>
                <a:moveTo>
                  <a:pt x="4639847" y="86194"/>
                </a:moveTo>
                <a:cubicBezTo>
                  <a:pt x="4653979" y="86194"/>
                  <a:pt x="4664879" y="93727"/>
                  <a:pt x="4672545" y="108793"/>
                </a:cubicBezTo>
                <a:cubicBezTo>
                  <a:pt x="4680211" y="123859"/>
                  <a:pt x="4684044" y="142191"/>
                  <a:pt x="4684044" y="163790"/>
                </a:cubicBezTo>
                <a:lnTo>
                  <a:pt x="4684044" y="196588"/>
                </a:lnTo>
                <a:lnTo>
                  <a:pt x="4627647" y="196588"/>
                </a:lnTo>
                <a:lnTo>
                  <a:pt x="4627647" y="270983"/>
                </a:lnTo>
                <a:cubicBezTo>
                  <a:pt x="4627647" y="282582"/>
                  <a:pt x="4628981" y="290249"/>
                  <a:pt x="4631647" y="293982"/>
                </a:cubicBezTo>
                <a:cubicBezTo>
                  <a:pt x="4633647" y="296781"/>
                  <a:pt x="4636913" y="298181"/>
                  <a:pt x="4641447" y="298181"/>
                </a:cubicBezTo>
                <a:cubicBezTo>
                  <a:pt x="4648913" y="298181"/>
                  <a:pt x="4655579" y="293982"/>
                  <a:pt x="4661445" y="285582"/>
                </a:cubicBezTo>
                <a:cubicBezTo>
                  <a:pt x="4671178" y="271450"/>
                  <a:pt x="4676377" y="252184"/>
                  <a:pt x="4677045" y="227786"/>
                </a:cubicBezTo>
                <a:cubicBezTo>
                  <a:pt x="4677177" y="219786"/>
                  <a:pt x="4677545" y="215253"/>
                  <a:pt x="4678145" y="214186"/>
                </a:cubicBezTo>
                <a:cubicBezTo>
                  <a:pt x="4678745" y="213120"/>
                  <a:pt x="4679577" y="212587"/>
                  <a:pt x="4680645" y="212587"/>
                </a:cubicBezTo>
                <a:cubicBezTo>
                  <a:pt x="4681577" y="212587"/>
                  <a:pt x="4682311" y="212987"/>
                  <a:pt x="4682844" y="213786"/>
                </a:cubicBezTo>
                <a:cubicBezTo>
                  <a:pt x="4683511" y="214853"/>
                  <a:pt x="4683844" y="217386"/>
                  <a:pt x="4683844" y="221386"/>
                </a:cubicBezTo>
                <a:cubicBezTo>
                  <a:pt x="4683844" y="245118"/>
                  <a:pt x="4679677" y="265083"/>
                  <a:pt x="4671345" y="281282"/>
                </a:cubicBezTo>
                <a:cubicBezTo>
                  <a:pt x="4663012" y="297481"/>
                  <a:pt x="4651779" y="305581"/>
                  <a:pt x="4637647" y="305581"/>
                </a:cubicBezTo>
                <a:cubicBezTo>
                  <a:pt x="4624447" y="305581"/>
                  <a:pt x="4613515" y="299348"/>
                  <a:pt x="4604849" y="286882"/>
                </a:cubicBezTo>
                <a:cubicBezTo>
                  <a:pt x="4596183" y="274416"/>
                  <a:pt x="4591849" y="247384"/>
                  <a:pt x="4591849" y="205787"/>
                </a:cubicBezTo>
                <a:lnTo>
                  <a:pt x="4591849" y="176389"/>
                </a:lnTo>
                <a:cubicBezTo>
                  <a:pt x="4591849" y="144524"/>
                  <a:pt x="4597716" y="120326"/>
                  <a:pt x="4609449" y="103793"/>
                </a:cubicBezTo>
                <a:cubicBezTo>
                  <a:pt x="4617848" y="92061"/>
                  <a:pt x="4627981" y="86194"/>
                  <a:pt x="4639847" y="86194"/>
                </a:cubicBezTo>
                <a:close/>
                <a:moveTo>
                  <a:pt x="4535072" y="86194"/>
                </a:moveTo>
                <a:cubicBezTo>
                  <a:pt x="4549205" y="86194"/>
                  <a:pt x="4560103" y="93727"/>
                  <a:pt x="4567770" y="108793"/>
                </a:cubicBezTo>
                <a:cubicBezTo>
                  <a:pt x="4575436" y="123859"/>
                  <a:pt x="4579269" y="142191"/>
                  <a:pt x="4579269" y="163790"/>
                </a:cubicBezTo>
                <a:lnTo>
                  <a:pt x="4579269" y="196588"/>
                </a:lnTo>
                <a:lnTo>
                  <a:pt x="4522873" y="196588"/>
                </a:lnTo>
                <a:lnTo>
                  <a:pt x="4522873" y="270983"/>
                </a:lnTo>
                <a:cubicBezTo>
                  <a:pt x="4522873" y="282582"/>
                  <a:pt x="4524206" y="290249"/>
                  <a:pt x="4526873" y="293982"/>
                </a:cubicBezTo>
                <a:cubicBezTo>
                  <a:pt x="4528872" y="296781"/>
                  <a:pt x="4532139" y="298181"/>
                  <a:pt x="4536671" y="298181"/>
                </a:cubicBezTo>
                <a:cubicBezTo>
                  <a:pt x="4544138" y="298181"/>
                  <a:pt x="4550805" y="293982"/>
                  <a:pt x="4556671" y="285582"/>
                </a:cubicBezTo>
                <a:cubicBezTo>
                  <a:pt x="4566403" y="271450"/>
                  <a:pt x="4571603" y="252184"/>
                  <a:pt x="4572269" y="227786"/>
                </a:cubicBezTo>
                <a:cubicBezTo>
                  <a:pt x="4572403" y="219786"/>
                  <a:pt x="4572769" y="215253"/>
                  <a:pt x="4573369" y="214186"/>
                </a:cubicBezTo>
                <a:cubicBezTo>
                  <a:pt x="4573969" y="213120"/>
                  <a:pt x="4574803" y="212587"/>
                  <a:pt x="4575869" y="212587"/>
                </a:cubicBezTo>
                <a:cubicBezTo>
                  <a:pt x="4576803" y="212587"/>
                  <a:pt x="4577536" y="212987"/>
                  <a:pt x="4578069" y="213786"/>
                </a:cubicBezTo>
                <a:cubicBezTo>
                  <a:pt x="4578735" y="214853"/>
                  <a:pt x="4579069" y="217386"/>
                  <a:pt x="4579069" y="221386"/>
                </a:cubicBezTo>
                <a:cubicBezTo>
                  <a:pt x="4579069" y="245118"/>
                  <a:pt x="4574903" y="265083"/>
                  <a:pt x="4566570" y="281282"/>
                </a:cubicBezTo>
                <a:cubicBezTo>
                  <a:pt x="4558237" y="297481"/>
                  <a:pt x="4547005" y="305581"/>
                  <a:pt x="4532872" y="305581"/>
                </a:cubicBezTo>
                <a:cubicBezTo>
                  <a:pt x="4519673" y="305581"/>
                  <a:pt x="4508740" y="299348"/>
                  <a:pt x="4500074" y="286882"/>
                </a:cubicBezTo>
                <a:cubicBezTo>
                  <a:pt x="4491407" y="274416"/>
                  <a:pt x="4487075" y="247384"/>
                  <a:pt x="4487075" y="205787"/>
                </a:cubicBezTo>
                <a:lnTo>
                  <a:pt x="4487075" y="176389"/>
                </a:lnTo>
                <a:cubicBezTo>
                  <a:pt x="4487075" y="144524"/>
                  <a:pt x="4492941" y="120326"/>
                  <a:pt x="4504673" y="103793"/>
                </a:cubicBezTo>
                <a:cubicBezTo>
                  <a:pt x="4513073" y="92061"/>
                  <a:pt x="4523206" y="86194"/>
                  <a:pt x="4535072" y="86194"/>
                </a:cubicBezTo>
                <a:close/>
                <a:moveTo>
                  <a:pt x="4184995" y="86194"/>
                </a:moveTo>
                <a:cubicBezTo>
                  <a:pt x="4190995" y="86194"/>
                  <a:pt x="4196395" y="89194"/>
                  <a:pt x="4201195" y="95194"/>
                </a:cubicBezTo>
                <a:cubicBezTo>
                  <a:pt x="4207327" y="102927"/>
                  <a:pt x="4210394" y="112659"/>
                  <a:pt x="4210394" y="124392"/>
                </a:cubicBezTo>
                <a:cubicBezTo>
                  <a:pt x="4210394" y="134391"/>
                  <a:pt x="4208361" y="141958"/>
                  <a:pt x="4204295" y="147091"/>
                </a:cubicBezTo>
                <a:cubicBezTo>
                  <a:pt x="4200227" y="152224"/>
                  <a:pt x="4195728" y="154790"/>
                  <a:pt x="4190795" y="154790"/>
                </a:cubicBezTo>
                <a:cubicBezTo>
                  <a:pt x="4186795" y="154790"/>
                  <a:pt x="4183462" y="153057"/>
                  <a:pt x="4180795" y="149590"/>
                </a:cubicBezTo>
                <a:cubicBezTo>
                  <a:pt x="4177196" y="144924"/>
                  <a:pt x="4175396" y="138258"/>
                  <a:pt x="4175396" y="129592"/>
                </a:cubicBezTo>
                <a:cubicBezTo>
                  <a:pt x="4175396" y="121059"/>
                  <a:pt x="4177929" y="112859"/>
                  <a:pt x="4182995" y="104993"/>
                </a:cubicBezTo>
                <a:cubicBezTo>
                  <a:pt x="4185529" y="100993"/>
                  <a:pt x="4186795" y="98260"/>
                  <a:pt x="4186795" y="96794"/>
                </a:cubicBezTo>
                <a:cubicBezTo>
                  <a:pt x="4186795" y="95594"/>
                  <a:pt x="4186329" y="94560"/>
                  <a:pt x="4185395" y="93694"/>
                </a:cubicBezTo>
                <a:cubicBezTo>
                  <a:pt x="4184462" y="92827"/>
                  <a:pt x="4183329" y="92394"/>
                  <a:pt x="4181995" y="92394"/>
                </a:cubicBezTo>
                <a:cubicBezTo>
                  <a:pt x="4179463" y="92394"/>
                  <a:pt x="4177063" y="93594"/>
                  <a:pt x="4174796" y="95994"/>
                </a:cubicBezTo>
                <a:cubicBezTo>
                  <a:pt x="4170929" y="99993"/>
                  <a:pt x="4167463" y="107226"/>
                  <a:pt x="4164397" y="117692"/>
                </a:cubicBezTo>
                <a:cubicBezTo>
                  <a:pt x="4161330" y="128158"/>
                  <a:pt x="4159797" y="140058"/>
                  <a:pt x="4159797" y="153390"/>
                </a:cubicBezTo>
                <a:lnTo>
                  <a:pt x="4159797" y="297981"/>
                </a:lnTo>
                <a:lnTo>
                  <a:pt x="4169997" y="297981"/>
                </a:lnTo>
                <a:cubicBezTo>
                  <a:pt x="4170929" y="297981"/>
                  <a:pt x="4171663" y="298248"/>
                  <a:pt x="4172197" y="298781"/>
                </a:cubicBezTo>
                <a:cubicBezTo>
                  <a:pt x="4172729" y="299315"/>
                  <a:pt x="4172996" y="299915"/>
                  <a:pt x="4172996" y="300581"/>
                </a:cubicBezTo>
                <a:lnTo>
                  <a:pt x="4172397" y="302381"/>
                </a:lnTo>
                <a:cubicBezTo>
                  <a:pt x="4171597" y="302914"/>
                  <a:pt x="4170797" y="303181"/>
                  <a:pt x="4169997" y="303181"/>
                </a:cubicBezTo>
                <a:lnTo>
                  <a:pt x="4116199" y="303181"/>
                </a:lnTo>
                <a:cubicBezTo>
                  <a:pt x="4115533" y="303181"/>
                  <a:pt x="4114967" y="302948"/>
                  <a:pt x="4114500" y="302481"/>
                </a:cubicBezTo>
                <a:cubicBezTo>
                  <a:pt x="4114033" y="302014"/>
                  <a:pt x="4113800" y="301381"/>
                  <a:pt x="4113800" y="300581"/>
                </a:cubicBezTo>
                <a:cubicBezTo>
                  <a:pt x="4113800" y="299781"/>
                  <a:pt x="4114033" y="299148"/>
                  <a:pt x="4114500" y="298681"/>
                </a:cubicBezTo>
                <a:cubicBezTo>
                  <a:pt x="4114967" y="298215"/>
                  <a:pt x="4115533" y="297981"/>
                  <a:pt x="4116199" y="297981"/>
                </a:cubicBezTo>
                <a:lnTo>
                  <a:pt x="4124599" y="297981"/>
                </a:lnTo>
                <a:lnTo>
                  <a:pt x="4124599" y="93794"/>
                </a:lnTo>
                <a:lnTo>
                  <a:pt x="4116199" y="93794"/>
                </a:lnTo>
                <a:cubicBezTo>
                  <a:pt x="4115399" y="93794"/>
                  <a:pt x="4114767" y="93561"/>
                  <a:pt x="4114300" y="93094"/>
                </a:cubicBezTo>
                <a:cubicBezTo>
                  <a:pt x="4113833" y="92627"/>
                  <a:pt x="4113600" y="91994"/>
                  <a:pt x="4113600" y="91194"/>
                </a:cubicBezTo>
                <a:cubicBezTo>
                  <a:pt x="4113600" y="90394"/>
                  <a:pt x="4113833" y="89761"/>
                  <a:pt x="4114300" y="89294"/>
                </a:cubicBezTo>
                <a:cubicBezTo>
                  <a:pt x="4114767" y="88827"/>
                  <a:pt x="4115399" y="88594"/>
                  <a:pt x="4116199" y="88594"/>
                </a:cubicBezTo>
                <a:lnTo>
                  <a:pt x="4159797" y="88594"/>
                </a:lnTo>
                <a:lnTo>
                  <a:pt x="4159797" y="114993"/>
                </a:lnTo>
                <a:cubicBezTo>
                  <a:pt x="4164330" y="102993"/>
                  <a:pt x="4168563" y="95194"/>
                  <a:pt x="4172497" y="91594"/>
                </a:cubicBezTo>
                <a:cubicBezTo>
                  <a:pt x="4176429" y="87994"/>
                  <a:pt x="4180596" y="86194"/>
                  <a:pt x="4184995" y="86194"/>
                </a:cubicBezTo>
                <a:close/>
                <a:moveTo>
                  <a:pt x="4052097" y="86194"/>
                </a:moveTo>
                <a:cubicBezTo>
                  <a:pt x="4066496" y="86194"/>
                  <a:pt x="4076862" y="88894"/>
                  <a:pt x="4083195" y="94294"/>
                </a:cubicBezTo>
                <a:cubicBezTo>
                  <a:pt x="4089527" y="99693"/>
                  <a:pt x="4092694" y="106593"/>
                  <a:pt x="4092694" y="114993"/>
                </a:cubicBezTo>
                <a:lnTo>
                  <a:pt x="4092694" y="287782"/>
                </a:lnTo>
                <a:cubicBezTo>
                  <a:pt x="4092694" y="289782"/>
                  <a:pt x="4093224" y="291415"/>
                  <a:pt x="4094285" y="292682"/>
                </a:cubicBezTo>
                <a:cubicBezTo>
                  <a:pt x="4095345" y="293948"/>
                  <a:pt x="4096472" y="294582"/>
                  <a:pt x="4097666" y="294582"/>
                </a:cubicBezTo>
                <a:cubicBezTo>
                  <a:pt x="4100980" y="294582"/>
                  <a:pt x="4104361" y="291048"/>
                  <a:pt x="4107809" y="283982"/>
                </a:cubicBezTo>
                <a:cubicBezTo>
                  <a:pt x="4108736" y="281849"/>
                  <a:pt x="4109664" y="280782"/>
                  <a:pt x="4110593" y="280782"/>
                </a:cubicBezTo>
                <a:lnTo>
                  <a:pt x="4113093" y="282982"/>
                </a:lnTo>
                <a:cubicBezTo>
                  <a:pt x="4113093" y="287649"/>
                  <a:pt x="4110093" y="292582"/>
                  <a:pt x="4104093" y="297781"/>
                </a:cubicBezTo>
                <a:cubicBezTo>
                  <a:pt x="4098094" y="302981"/>
                  <a:pt x="4090894" y="305581"/>
                  <a:pt x="4082495" y="305581"/>
                </a:cubicBezTo>
                <a:cubicBezTo>
                  <a:pt x="4075295" y="305581"/>
                  <a:pt x="4069729" y="303914"/>
                  <a:pt x="4065796" y="300581"/>
                </a:cubicBezTo>
                <a:cubicBezTo>
                  <a:pt x="4061863" y="297248"/>
                  <a:pt x="4058896" y="291382"/>
                  <a:pt x="4056896" y="282982"/>
                </a:cubicBezTo>
                <a:cubicBezTo>
                  <a:pt x="4050763" y="292048"/>
                  <a:pt x="4045397" y="298081"/>
                  <a:pt x="4040797" y="301081"/>
                </a:cubicBezTo>
                <a:cubicBezTo>
                  <a:pt x="4036197" y="304081"/>
                  <a:pt x="4030765" y="305581"/>
                  <a:pt x="4024498" y="305581"/>
                </a:cubicBezTo>
                <a:cubicBezTo>
                  <a:pt x="4016899" y="305581"/>
                  <a:pt x="4011066" y="303614"/>
                  <a:pt x="4006999" y="299681"/>
                </a:cubicBezTo>
                <a:cubicBezTo>
                  <a:pt x="4002933" y="295748"/>
                  <a:pt x="4000900" y="290582"/>
                  <a:pt x="4000900" y="284182"/>
                </a:cubicBezTo>
                <a:lnTo>
                  <a:pt x="4000900" y="208787"/>
                </a:lnTo>
                <a:cubicBezTo>
                  <a:pt x="4000900" y="200654"/>
                  <a:pt x="4002666" y="194654"/>
                  <a:pt x="4006199" y="190788"/>
                </a:cubicBezTo>
                <a:cubicBezTo>
                  <a:pt x="4009732" y="186921"/>
                  <a:pt x="4020165" y="182122"/>
                  <a:pt x="4037497" y="176389"/>
                </a:cubicBezTo>
                <a:cubicBezTo>
                  <a:pt x="4045230" y="173722"/>
                  <a:pt x="4051697" y="171056"/>
                  <a:pt x="4056896" y="168389"/>
                </a:cubicBezTo>
                <a:lnTo>
                  <a:pt x="4056896" y="110793"/>
                </a:lnTo>
                <a:cubicBezTo>
                  <a:pt x="4056896" y="104793"/>
                  <a:pt x="4055329" y="100127"/>
                  <a:pt x="4052197" y="96794"/>
                </a:cubicBezTo>
                <a:cubicBezTo>
                  <a:pt x="4049063" y="93461"/>
                  <a:pt x="4044964" y="91794"/>
                  <a:pt x="4039897" y="91794"/>
                </a:cubicBezTo>
                <a:cubicBezTo>
                  <a:pt x="4028165" y="91794"/>
                  <a:pt x="4019432" y="97794"/>
                  <a:pt x="4013699" y="109793"/>
                </a:cubicBezTo>
                <a:cubicBezTo>
                  <a:pt x="4015565" y="109126"/>
                  <a:pt x="4017365" y="108626"/>
                  <a:pt x="4019099" y="108293"/>
                </a:cubicBezTo>
                <a:cubicBezTo>
                  <a:pt x="4020832" y="107960"/>
                  <a:pt x="4022431" y="107793"/>
                  <a:pt x="4023898" y="107793"/>
                </a:cubicBezTo>
                <a:cubicBezTo>
                  <a:pt x="4029231" y="107793"/>
                  <a:pt x="4033731" y="109726"/>
                  <a:pt x="4037397" y="113593"/>
                </a:cubicBezTo>
                <a:cubicBezTo>
                  <a:pt x="4041064" y="117459"/>
                  <a:pt x="4042897" y="122525"/>
                  <a:pt x="4042897" y="128792"/>
                </a:cubicBezTo>
                <a:cubicBezTo>
                  <a:pt x="4042897" y="135191"/>
                  <a:pt x="4041031" y="140324"/>
                  <a:pt x="4037297" y="144191"/>
                </a:cubicBezTo>
                <a:cubicBezTo>
                  <a:pt x="4033564" y="148057"/>
                  <a:pt x="4028565" y="149990"/>
                  <a:pt x="4022299" y="149990"/>
                </a:cubicBezTo>
                <a:cubicBezTo>
                  <a:pt x="4016032" y="149990"/>
                  <a:pt x="4011099" y="148024"/>
                  <a:pt x="4007499" y="144091"/>
                </a:cubicBezTo>
                <a:cubicBezTo>
                  <a:pt x="4003899" y="140158"/>
                  <a:pt x="4002100" y="134325"/>
                  <a:pt x="4002100" y="126592"/>
                </a:cubicBezTo>
                <a:cubicBezTo>
                  <a:pt x="4002100" y="115126"/>
                  <a:pt x="4006433" y="105526"/>
                  <a:pt x="4015099" y="97794"/>
                </a:cubicBezTo>
                <a:cubicBezTo>
                  <a:pt x="4023765" y="90061"/>
                  <a:pt x="4036097" y="86194"/>
                  <a:pt x="4052097" y="86194"/>
                </a:cubicBezTo>
                <a:close/>
                <a:moveTo>
                  <a:pt x="3944522" y="86194"/>
                </a:moveTo>
                <a:cubicBezTo>
                  <a:pt x="3958654" y="86194"/>
                  <a:pt x="3969553" y="93727"/>
                  <a:pt x="3977220" y="108793"/>
                </a:cubicBezTo>
                <a:cubicBezTo>
                  <a:pt x="3984886" y="123859"/>
                  <a:pt x="3988719" y="142191"/>
                  <a:pt x="3988719" y="163790"/>
                </a:cubicBezTo>
                <a:lnTo>
                  <a:pt x="3988719" y="196588"/>
                </a:lnTo>
                <a:lnTo>
                  <a:pt x="3932323" y="196588"/>
                </a:lnTo>
                <a:lnTo>
                  <a:pt x="3932323" y="270983"/>
                </a:lnTo>
                <a:cubicBezTo>
                  <a:pt x="3932323" y="282582"/>
                  <a:pt x="3933655" y="290249"/>
                  <a:pt x="3936322" y="293982"/>
                </a:cubicBezTo>
                <a:cubicBezTo>
                  <a:pt x="3938322" y="296781"/>
                  <a:pt x="3941589" y="298181"/>
                  <a:pt x="3946122" y="298181"/>
                </a:cubicBezTo>
                <a:cubicBezTo>
                  <a:pt x="3953588" y="298181"/>
                  <a:pt x="3960254" y="293982"/>
                  <a:pt x="3966121" y="285582"/>
                </a:cubicBezTo>
                <a:cubicBezTo>
                  <a:pt x="3975853" y="271450"/>
                  <a:pt x="3981053" y="252184"/>
                  <a:pt x="3981719" y="227786"/>
                </a:cubicBezTo>
                <a:cubicBezTo>
                  <a:pt x="3981853" y="219786"/>
                  <a:pt x="3982219" y="215253"/>
                  <a:pt x="3982819" y="214186"/>
                </a:cubicBezTo>
                <a:cubicBezTo>
                  <a:pt x="3983419" y="213120"/>
                  <a:pt x="3984253" y="212587"/>
                  <a:pt x="3985319" y="212587"/>
                </a:cubicBezTo>
                <a:cubicBezTo>
                  <a:pt x="3986253" y="212587"/>
                  <a:pt x="3986986" y="212987"/>
                  <a:pt x="3987519" y="213786"/>
                </a:cubicBezTo>
                <a:cubicBezTo>
                  <a:pt x="3988186" y="214853"/>
                  <a:pt x="3988519" y="217386"/>
                  <a:pt x="3988519" y="221386"/>
                </a:cubicBezTo>
                <a:cubicBezTo>
                  <a:pt x="3988519" y="245118"/>
                  <a:pt x="3984353" y="265083"/>
                  <a:pt x="3976020" y="281282"/>
                </a:cubicBezTo>
                <a:cubicBezTo>
                  <a:pt x="3967687" y="297481"/>
                  <a:pt x="3956454" y="305581"/>
                  <a:pt x="3942322" y="305581"/>
                </a:cubicBezTo>
                <a:cubicBezTo>
                  <a:pt x="3929123" y="305581"/>
                  <a:pt x="3918190" y="299348"/>
                  <a:pt x="3909524" y="286882"/>
                </a:cubicBezTo>
                <a:cubicBezTo>
                  <a:pt x="3900857" y="274416"/>
                  <a:pt x="3896525" y="247384"/>
                  <a:pt x="3896525" y="205787"/>
                </a:cubicBezTo>
                <a:lnTo>
                  <a:pt x="3896525" y="176389"/>
                </a:lnTo>
                <a:cubicBezTo>
                  <a:pt x="3896525" y="144524"/>
                  <a:pt x="3902391" y="120326"/>
                  <a:pt x="3914124" y="103793"/>
                </a:cubicBezTo>
                <a:cubicBezTo>
                  <a:pt x="3922523" y="92061"/>
                  <a:pt x="3932656" y="86194"/>
                  <a:pt x="3944522" y="86194"/>
                </a:cubicBezTo>
                <a:close/>
                <a:moveTo>
                  <a:pt x="2065697" y="4599"/>
                </a:moveTo>
                <a:cubicBezTo>
                  <a:pt x="2066497" y="4599"/>
                  <a:pt x="2067130" y="4799"/>
                  <a:pt x="2067597" y="5199"/>
                </a:cubicBezTo>
                <a:cubicBezTo>
                  <a:pt x="2068063" y="5599"/>
                  <a:pt x="2068297" y="6133"/>
                  <a:pt x="2068297" y="6799"/>
                </a:cubicBezTo>
                <a:lnTo>
                  <a:pt x="2068297" y="88594"/>
                </a:lnTo>
                <a:lnTo>
                  <a:pt x="2097917" y="88594"/>
                </a:lnTo>
                <a:cubicBezTo>
                  <a:pt x="2098975" y="88594"/>
                  <a:pt x="2099803" y="88861"/>
                  <a:pt x="2100400" y="89394"/>
                </a:cubicBezTo>
                <a:cubicBezTo>
                  <a:pt x="2100996" y="89927"/>
                  <a:pt x="2101295" y="90527"/>
                  <a:pt x="2101295" y="91194"/>
                </a:cubicBezTo>
                <a:cubicBezTo>
                  <a:pt x="2101295" y="91994"/>
                  <a:pt x="2101030" y="92594"/>
                  <a:pt x="2100501" y="92994"/>
                </a:cubicBezTo>
                <a:cubicBezTo>
                  <a:pt x="2099837" y="93527"/>
                  <a:pt x="2098975" y="93794"/>
                  <a:pt x="2097917" y="93794"/>
                </a:cubicBezTo>
                <a:lnTo>
                  <a:pt x="2068297" y="93794"/>
                </a:lnTo>
                <a:lnTo>
                  <a:pt x="2068297" y="279982"/>
                </a:lnTo>
                <a:cubicBezTo>
                  <a:pt x="2068297" y="285715"/>
                  <a:pt x="2069091" y="289649"/>
                  <a:pt x="2070678" y="291782"/>
                </a:cubicBezTo>
                <a:cubicBezTo>
                  <a:pt x="2071738" y="293382"/>
                  <a:pt x="2073327" y="294182"/>
                  <a:pt x="2075443" y="294182"/>
                </a:cubicBezTo>
                <a:cubicBezTo>
                  <a:pt x="2079943" y="294182"/>
                  <a:pt x="2083913" y="291582"/>
                  <a:pt x="2087352" y="286382"/>
                </a:cubicBezTo>
                <a:cubicBezTo>
                  <a:pt x="2092514" y="278649"/>
                  <a:pt x="2095095" y="266783"/>
                  <a:pt x="2095095" y="250784"/>
                </a:cubicBezTo>
                <a:lnTo>
                  <a:pt x="2095095" y="221586"/>
                </a:lnTo>
                <a:cubicBezTo>
                  <a:pt x="2095095" y="219719"/>
                  <a:pt x="2095495" y="218253"/>
                  <a:pt x="2096295" y="217186"/>
                </a:cubicBezTo>
                <a:cubicBezTo>
                  <a:pt x="2096828" y="216520"/>
                  <a:pt x="2097495" y="216186"/>
                  <a:pt x="2098295" y="216186"/>
                </a:cubicBezTo>
                <a:cubicBezTo>
                  <a:pt x="2099095" y="216186"/>
                  <a:pt x="2099762" y="216520"/>
                  <a:pt x="2100295" y="217186"/>
                </a:cubicBezTo>
                <a:cubicBezTo>
                  <a:pt x="2101095" y="218253"/>
                  <a:pt x="2101495" y="219719"/>
                  <a:pt x="2101495" y="221586"/>
                </a:cubicBezTo>
                <a:lnTo>
                  <a:pt x="2101495" y="243785"/>
                </a:lnTo>
                <a:cubicBezTo>
                  <a:pt x="2101495" y="266317"/>
                  <a:pt x="2097928" y="282249"/>
                  <a:pt x="2090796" y="291582"/>
                </a:cubicBezTo>
                <a:cubicBezTo>
                  <a:pt x="2083663" y="300915"/>
                  <a:pt x="2074763" y="305581"/>
                  <a:pt x="2064097" y="305581"/>
                </a:cubicBezTo>
                <a:cubicBezTo>
                  <a:pt x="2054098" y="305581"/>
                  <a:pt x="2046765" y="302848"/>
                  <a:pt x="2042099" y="297381"/>
                </a:cubicBezTo>
                <a:cubicBezTo>
                  <a:pt x="2035699" y="290049"/>
                  <a:pt x="2032499" y="279649"/>
                  <a:pt x="2032499" y="266183"/>
                </a:cubicBezTo>
                <a:lnTo>
                  <a:pt x="2032499" y="93794"/>
                </a:lnTo>
                <a:lnTo>
                  <a:pt x="2023100" y="93794"/>
                </a:lnTo>
                <a:cubicBezTo>
                  <a:pt x="2021900" y="93794"/>
                  <a:pt x="2020966" y="93527"/>
                  <a:pt x="2020300" y="92994"/>
                </a:cubicBezTo>
                <a:cubicBezTo>
                  <a:pt x="2019633" y="92461"/>
                  <a:pt x="2019300" y="91794"/>
                  <a:pt x="2019300" y="90994"/>
                </a:cubicBezTo>
                <a:cubicBezTo>
                  <a:pt x="2019300" y="90061"/>
                  <a:pt x="2019903" y="89061"/>
                  <a:pt x="2021109" y="87994"/>
                </a:cubicBezTo>
                <a:cubicBezTo>
                  <a:pt x="2032358" y="79328"/>
                  <a:pt x="2040528" y="70695"/>
                  <a:pt x="2045617" y="62096"/>
                </a:cubicBezTo>
                <a:cubicBezTo>
                  <a:pt x="2050706" y="53496"/>
                  <a:pt x="2055192" y="43464"/>
                  <a:pt x="2059076" y="31998"/>
                </a:cubicBezTo>
                <a:cubicBezTo>
                  <a:pt x="2061888" y="23731"/>
                  <a:pt x="2063361" y="17998"/>
                  <a:pt x="2063494" y="14799"/>
                </a:cubicBezTo>
                <a:lnTo>
                  <a:pt x="2063897" y="5599"/>
                </a:lnTo>
                <a:cubicBezTo>
                  <a:pt x="2064297" y="4933"/>
                  <a:pt x="2064897" y="4599"/>
                  <a:pt x="2065697" y="4599"/>
                </a:cubicBezTo>
                <a:close/>
                <a:moveTo>
                  <a:pt x="3399197" y="4599"/>
                </a:moveTo>
                <a:cubicBezTo>
                  <a:pt x="3399997" y="4599"/>
                  <a:pt x="3400630" y="4799"/>
                  <a:pt x="3401097" y="5199"/>
                </a:cubicBezTo>
                <a:cubicBezTo>
                  <a:pt x="3401563" y="5599"/>
                  <a:pt x="3401797" y="6133"/>
                  <a:pt x="3401797" y="6799"/>
                </a:cubicBezTo>
                <a:lnTo>
                  <a:pt x="3401797" y="88594"/>
                </a:lnTo>
                <a:lnTo>
                  <a:pt x="3431417" y="88594"/>
                </a:lnTo>
                <a:cubicBezTo>
                  <a:pt x="3432475" y="88594"/>
                  <a:pt x="3433303" y="88861"/>
                  <a:pt x="3433900" y="89394"/>
                </a:cubicBezTo>
                <a:cubicBezTo>
                  <a:pt x="3434496" y="89927"/>
                  <a:pt x="3434795" y="90527"/>
                  <a:pt x="3434795" y="91194"/>
                </a:cubicBezTo>
                <a:cubicBezTo>
                  <a:pt x="3434795" y="91994"/>
                  <a:pt x="3434530" y="92594"/>
                  <a:pt x="3434001" y="92994"/>
                </a:cubicBezTo>
                <a:cubicBezTo>
                  <a:pt x="3433337" y="93527"/>
                  <a:pt x="3432475" y="93794"/>
                  <a:pt x="3431417" y="93794"/>
                </a:cubicBezTo>
                <a:lnTo>
                  <a:pt x="3401797" y="93794"/>
                </a:lnTo>
                <a:lnTo>
                  <a:pt x="3401797" y="279982"/>
                </a:lnTo>
                <a:cubicBezTo>
                  <a:pt x="3401797" y="285715"/>
                  <a:pt x="3402590" y="289649"/>
                  <a:pt x="3404178" y="291782"/>
                </a:cubicBezTo>
                <a:cubicBezTo>
                  <a:pt x="3405238" y="293382"/>
                  <a:pt x="3406827" y="294182"/>
                  <a:pt x="3408943" y="294182"/>
                </a:cubicBezTo>
                <a:cubicBezTo>
                  <a:pt x="3413443" y="294182"/>
                  <a:pt x="3417413" y="291582"/>
                  <a:pt x="3420852" y="286382"/>
                </a:cubicBezTo>
                <a:cubicBezTo>
                  <a:pt x="3426014" y="278649"/>
                  <a:pt x="3428595" y="266783"/>
                  <a:pt x="3428595" y="250784"/>
                </a:cubicBezTo>
                <a:lnTo>
                  <a:pt x="3428595" y="221586"/>
                </a:lnTo>
                <a:cubicBezTo>
                  <a:pt x="3428595" y="219719"/>
                  <a:pt x="3428995" y="218253"/>
                  <a:pt x="3429795" y="217186"/>
                </a:cubicBezTo>
                <a:cubicBezTo>
                  <a:pt x="3430328" y="216520"/>
                  <a:pt x="3430995" y="216186"/>
                  <a:pt x="3431795" y="216186"/>
                </a:cubicBezTo>
                <a:cubicBezTo>
                  <a:pt x="3432595" y="216186"/>
                  <a:pt x="3433262" y="216520"/>
                  <a:pt x="3433795" y="217186"/>
                </a:cubicBezTo>
                <a:cubicBezTo>
                  <a:pt x="3434595" y="218253"/>
                  <a:pt x="3434995" y="219719"/>
                  <a:pt x="3434995" y="221586"/>
                </a:cubicBezTo>
                <a:lnTo>
                  <a:pt x="3434995" y="243785"/>
                </a:lnTo>
                <a:cubicBezTo>
                  <a:pt x="3434995" y="266317"/>
                  <a:pt x="3431428" y="282249"/>
                  <a:pt x="3424296" y="291582"/>
                </a:cubicBezTo>
                <a:cubicBezTo>
                  <a:pt x="3417163" y="300915"/>
                  <a:pt x="3408263" y="305581"/>
                  <a:pt x="3397597" y="305581"/>
                </a:cubicBezTo>
                <a:cubicBezTo>
                  <a:pt x="3387598" y="305581"/>
                  <a:pt x="3380265" y="302848"/>
                  <a:pt x="3375599" y="297381"/>
                </a:cubicBezTo>
                <a:cubicBezTo>
                  <a:pt x="3369199" y="290049"/>
                  <a:pt x="3365999" y="279649"/>
                  <a:pt x="3365999" y="266183"/>
                </a:cubicBezTo>
                <a:lnTo>
                  <a:pt x="3365999" y="93794"/>
                </a:lnTo>
                <a:lnTo>
                  <a:pt x="3356600" y="93794"/>
                </a:lnTo>
                <a:cubicBezTo>
                  <a:pt x="3355400" y="93794"/>
                  <a:pt x="3354466" y="93527"/>
                  <a:pt x="3353800" y="92994"/>
                </a:cubicBezTo>
                <a:cubicBezTo>
                  <a:pt x="3353133" y="92461"/>
                  <a:pt x="3352800" y="91794"/>
                  <a:pt x="3352800" y="90994"/>
                </a:cubicBezTo>
                <a:cubicBezTo>
                  <a:pt x="3352800" y="90061"/>
                  <a:pt x="3353403" y="89061"/>
                  <a:pt x="3354609" y="87994"/>
                </a:cubicBezTo>
                <a:cubicBezTo>
                  <a:pt x="3365858" y="79328"/>
                  <a:pt x="3374028" y="70695"/>
                  <a:pt x="3379117" y="62096"/>
                </a:cubicBezTo>
                <a:cubicBezTo>
                  <a:pt x="3384206" y="53496"/>
                  <a:pt x="3388692" y="43464"/>
                  <a:pt x="3392576" y="31998"/>
                </a:cubicBezTo>
                <a:cubicBezTo>
                  <a:pt x="3395388" y="23731"/>
                  <a:pt x="3396861" y="17998"/>
                  <a:pt x="3396994" y="14799"/>
                </a:cubicBezTo>
                <a:lnTo>
                  <a:pt x="3397397" y="5599"/>
                </a:lnTo>
                <a:cubicBezTo>
                  <a:pt x="3397797" y="4933"/>
                  <a:pt x="3398397" y="4599"/>
                  <a:pt x="3399197" y="4599"/>
                </a:cubicBezTo>
                <a:close/>
                <a:moveTo>
                  <a:pt x="2475272" y="4599"/>
                </a:moveTo>
                <a:cubicBezTo>
                  <a:pt x="2476072" y="4599"/>
                  <a:pt x="2476705" y="4799"/>
                  <a:pt x="2477172" y="5199"/>
                </a:cubicBezTo>
                <a:cubicBezTo>
                  <a:pt x="2477638" y="5599"/>
                  <a:pt x="2477872" y="6133"/>
                  <a:pt x="2477872" y="6799"/>
                </a:cubicBezTo>
                <a:lnTo>
                  <a:pt x="2477872" y="88594"/>
                </a:lnTo>
                <a:lnTo>
                  <a:pt x="2507492" y="88594"/>
                </a:lnTo>
                <a:cubicBezTo>
                  <a:pt x="2508550" y="88594"/>
                  <a:pt x="2509378" y="88861"/>
                  <a:pt x="2509975" y="89394"/>
                </a:cubicBezTo>
                <a:cubicBezTo>
                  <a:pt x="2510571" y="89927"/>
                  <a:pt x="2510870" y="90527"/>
                  <a:pt x="2510870" y="91194"/>
                </a:cubicBezTo>
                <a:cubicBezTo>
                  <a:pt x="2510870" y="91994"/>
                  <a:pt x="2510605" y="92594"/>
                  <a:pt x="2510076" y="92994"/>
                </a:cubicBezTo>
                <a:cubicBezTo>
                  <a:pt x="2509412" y="93527"/>
                  <a:pt x="2508550" y="93794"/>
                  <a:pt x="2507492" y="93794"/>
                </a:cubicBezTo>
                <a:lnTo>
                  <a:pt x="2477872" y="93794"/>
                </a:lnTo>
                <a:lnTo>
                  <a:pt x="2477872" y="279982"/>
                </a:lnTo>
                <a:cubicBezTo>
                  <a:pt x="2477872" y="285715"/>
                  <a:pt x="2478665" y="289649"/>
                  <a:pt x="2480253" y="291782"/>
                </a:cubicBezTo>
                <a:cubicBezTo>
                  <a:pt x="2481313" y="293382"/>
                  <a:pt x="2482902" y="294182"/>
                  <a:pt x="2485018" y="294182"/>
                </a:cubicBezTo>
                <a:cubicBezTo>
                  <a:pt x="2489518" y="294182"/>
                  <a:pt x="2493488" y="291582"/>
                  <a:pt x="2496927" y="286382"/>
                </a:cubicBezTo>
                <a:cubicBezTo>
                  <a:pt x="2502089" y="278649"/>
                  <a:pt x="2504670" y="266783"/>
                  <a:pt x="2504670" y="250784"/>
                </a:cubicBezTo>
                <a:lnTo>
                  <a:pt x="2504670" y="221586"/>
                </a:lnTo>
                <a:cubicBezTo>
                  <a:pt x="2504670" y="219719"/>
                  <a:pt x="2505070" y="218253"/>
                  <a:pt x="2505870" y="217186"/>
                </a:cubicBezTo>
                <a:cubicBezTo>
                  <a:pt x="2506403" y="216520"/>
                  <a:pt x="2507070" y="216186"/>
                  <a:pt x="2507870" y="216186"/>
                </a:cubicBezTo>
                <a:cubicBezTo>
                  <a:pt x="2508670" y="216186"/>
                  <a:pt x="2509337" y="216520"/>
                  <a:pt x="2509870" y="217186"/>
                </a:cubicBezTo>
                <a:cubicBezTo>
                  <a:pt x="2510670" y="218253"/>
                  <a:pt x="2511070" y="219719"/>
                  <a:pt x="2511070" y="221586"/>
                </a:cubicBezTo>
                <a:lnTo>
                  <a:pt x="2511070" y="243785"/>
                </a:lnTo>
                <a:cubicBezTo>
                  <a:pt x="2511070" y="266317"/>
                  <a:pt x="2507503" y="282249"/>
                  <a:pt x="2500371" y="291582"/>
                </a:cubicBezTo>
                <a:cubicBezTo>
                  <a:pt x="2493238" y="300915"/>
                  <a:pt x="2484338" y="305581"/>
                  <a:pt x="2473672" y="305581"/>
                </a:cubicBezTo>
                <a:cubicBezTo>
                  <a:pt x="2463673" y="305581"/>
                  <a:pt x="2456340" y="302848"/>
                  <a:pt x="2451674" y="297381"/>
                </a:cubicBezTo>
                <a:cubicBezTo>
                  <a:pt x="2445274" y="290049"/>
                  <a:pt x="2442074" y="279649"/>
                  <a:pt x="2442074" y="266183"/>
                </a:cubicBezTo>
                <a:lnTo>
                  <a:pt x="2442074" y="93794"/>
                </a:lnTo>
                <a:lnTo>
                  <a:pt x="2432675" y="93794"/>
                </a:lnTo>
                <a:cubicBezTo>
                  <a:pt x="2431475" y="93794"/>
                  <a:pt x="2430541" y="93527"/>
                  <a:pt x="2429875" y="92994"/>
                </a:cubicBezTo>
                <a:cubicBezTo>
                  <a:pt x="2429208" y="92461"/>
                  <a:pt x="2428875" y="91794"/>
                  <a:pt x="2428875" y="90994"/>
                </a:cubicBezTo>
                <a:cubicBezTo>
                  <a:pt x="2428875" y="90061"/>
                  <a:pt x="2429478" y="89061"/>
                  <a:pt x="2430684" y="87994"/>
                </a:cubicBezTo>
                <a:cubicBezTo>
                  <a:pt x="2441933" y="79328"/>
                  <a:pt x="2450103" y="70695"/>
                  <a:pt x="2455192" y="62096"/>
                </a:cubicBezTo>
                <a:cubicBezTo>
                  <a:pt x="2460281" y="53496"/>
                  <a:pt x="2464767" y="43464"/>
                  <a:pt x="2468651" y="31998"/>
                </a:cubicBezTo>
                <a:cubicBezTo>
                  <a:pt x="2471463" y="23731"/>
                  <a:pt x="2472936" y="17998"/>
                  <a:pt x="2473069" y="14799"/>
                </a:cubicBezTo>
                <a:lnTo>
                  <a:pt x="2473472" y="5599"/>
                </a:lnTo>
                <a:cubicBezTo>
                  <a:pt x="2473872" y="4933"/>
                  <a:pt x="2474472" y="4599"/>
                  <a:pt x="2475272" y="4599"/>
                </a:cubicBezTo>
                <a:close/>
                <a:moveTo>
                  <a:pt x="4265972" y="4599"/>
                </a:moveTo>
                <a:cubicBezTo>
                  <a:pt x="4266772" y="4599"/>
                  <a:pt x="4267405" y="4799"/>
                  <a:pt x="4267872" y="5199"/>
                </a:cubicBezTo>
                <a:cubicBezTo>
                  <a:pt x="4268339" y="5599"/>
                  <a:pt x="4268572" y="6132"/>
                  <a:pt x="4268572" y="6799"/>
                </a:cubicBezTo>
                <a:lnTo>
                  <a:pt x="4268572" y="88594"/>
                </a:lnTo>
                <a:lnTo>
                  <a:pt x="4298192" y="88594"/>
                </a:lnTo>
                <a:cubicBezTo>
                  <a:pt x="4299250" y="88594"/>
                  <a:pt x="4300077" y="88861"/>
                  <a:pt x="4300675" y="89394"/>
                </a:cubicBezTo>
                <a:cubicBezTo>
                  <a:pt x="4301271" y="89927"/>
                  <a:pt x="4301570" y="90527"/>
                  <a:pt x="4301570" y="91194"/>
                </a:cubicBezTo>
                <a:cubicBezTo>
                  <a:pt x="4301570" y="91994"/>
                  <a:pt x="4301305" y="92594"/>
                  <a:pt x="4300776" y="92994"/>
                </a:cubicBezTo>
                <a:cubicBezTo>
                  <a:pt x="4300111" y="93527"/>
                  <a:pt x="4299250" y="93794"/>
                  <a:pt x="4298192" y="93794"/>
                </a:cubicBezTo>
                <a:lnTo>
                  <a:pt x="4268572" y="93794"/>
                </a:lnTo>
                <a:lnTo>
                  <a:pt x="4268572" y="279982"/>
                </a:lnTo>
                <a:cubicBezTo>
                  <a:pt x="4268572" y="285715"/>
                  <a:pt x="4269365" y="289649"/>
                  <a:pt x="4270953" y="291782"/>
                </a:cubicBezTo>
                <a:cubicBezTo>
                  <a:pt x="4272013" y="293382"/>
                  <a:pt x="4273601" y="294182"/>
                  <a:pt x="4275718" y="294182"/>
                </a:cubicBezTo>
                <a:cubicBezTo>
                  <a:pt x="4280218" y="294182"/>
                  <a:pt x="4284187" y="291582"/>
                  <a:pt x="4287627" y="286382"/>
                </a:cubicBezTo>
                <a:cubicBezTo>
                  <a:pt x="4292789" y="278649"/>
                  <a:pt x="4295370" y="266783"/>
                  <a:pt x="4295370" y="250784"/>
                </a:cubicBezTo>
                <a:lnTo>
                  <a:pt x="4295370" y="221586"/>
                </a:lnTo>
                <a:cubicBezTo>
                  <a:pt x="4295370" y="219719"/>
                  <a:pt x="4295770" y="218253"/>
                  <a:pt x="4296570" y="217186"/>
                </a:cubicBezTo>
                <a:cubicBezTo>
                  <a:pt x="4297103" y="216520"/>
                  <a:pt x="4297770" y="216186"/>
                  <a:pt x="4298570" y="216186"/>
                </a:cubicBezTo>
                <a:cubicBezTo>
                  <a:pt x="4299370" y="216186"/>
                  <a:pt x="4300037" y="216520"/>
                  <a:pt x="4300570" y="217186"/>
                </a:cubicBezTo>
                <a:cubicBezTo>
                  <a:pt x="4301370" y="218253"/>
                  <a:pt x="4301770" y="219719"/>
                  <a:pt x="4301770" y="221586"/>
                </a:cubicBezTo>
                <a:lnTo>
                  <a:pt x="4301770" y="243785"/>
                </a:lnTo>
                <a:cubicBezTo>
                  <a:pt x="4301770" y="266317"/>
                  <a:pt x="4298203" y="282249"/>
                  <a:pt x="4291071" y="291582"/>
                </a:cubicBezTo>
                <a:cubicBezTo>
                  <a:pt x="4283937" y="300915"/>
                  <a:pt x="4275038" y="305581"/>
                  <a:pt x="4264372" y="305581"/>
                </a:cubicBezTo>
                <a:cubicBezTo>
                  <a:pt x="4254373" y="305581"/>
                  <a:pt x="4247039" y="302848"/>
                  <a:pt x="4242373" y="297381"/>
                </a:cubicBezTo>
                <a:cubicBezTo>
                  <a:pt x="4235974" y="290049"/>
                  <a:pt x="4232774" y="279649"/>
                  <a:pt x="4232774" y="266183"/>
                </a:cubicBezTo>
                <a:lnTo>
                  <a:pt x="4232774" y="93794"/>
                </a:lnTo>
                <a:lnTo>
                  <a:pt x="4223375" y="93794"/>
                </a:lnTo>
                <a:cubicBezTo>
                  <a:pt x="4222175" y="93794"/>
                  <a:pt x="4221241" y="93527"/>
                  <a:pt x="4220575" y="92994"/>
                </a:cubicBezTo>
                <a:cubicBezTo>
                  <a:pt x="4219908" y="92461"/>
                  <a:pt x="4219575" y="91794"/>
                  <a:pt x="4219575" y="90994"/>
                </a:cubicBezTo>
                <a:cubicBezTo>
                  <a:pt x="4219575" y="90061"/>
                  <a:pt x="4220178" y="89061"/>
                  <a:pt x="4221384" y="87994"/>
                </a:cubicBezTo>
                <a:cubicBezTo>
                  <a:pt x="4232633" y="79328"/>
                  <a:pt x="4240803" y="70695"/>
                  <a:pt x="4245892" y="62096"/>
                </a:cubicBezTo>
                <a:cubicBezTo>
                  <a:pt x="4250981" y="53496"/>
                  <a:pt x="4255467" y="43464"/>
                  <a:pt x="4259351" y="31998"/>
                </a:cubicBezTo>
                <a:cubicBezTo>
                  <a:pt x="4262163" y="23731"/>
                  <a:pt x="4263635" y="17998"/>
                  <a:pt x="4263769" y="14799"/>
                </a:cubicBezTo>
                <a:lnTo>
                  <a:pt x="4264172" y="5599"/>
                </a:lnTo>
                <a:cubicBezTo>
                  <a:pt x="4264572" y="4933"/>
                  <a:pt x="4265172" y="4599"/>
                  <a:pt x="4265972" y="4599"/>
                </a:cubicBezTo>
                <a:close/>
                <a:moveTo>
                  <a:pt x="1592675" y="2399"/>
                </a:moveTo>
                <a:lnTo>
                  <a:pt x="1636272" y="2399"/>
                </a:lnTo>
                <a:lnTo>
                  <a:pt x="1636272" y="199787"/>
                </a:lnTo>
                <a:lnTo>
                  <a:pt x="1636315" y="199921"/>
                </a:lnTo>
                <a:lnTo>
                  <a:pt x="1636272" y="200009"/>
                </a:lnTo>
                <a:lnTo>
                  <a:pt x="1636272" y="297981"/>
                </a:lnTo>
                <a:lnTo>
                  <a:pt x="1644272" y="297981"/>
                </a:lnTo>
                <a:cubicBezTo>
                  <a:pt x="1645738" y="298915"/>
                  <a:pt x="1646472" y="299781"/>
                  <a:pt x="1646472" y="300581"/>
                </a:cubicBezTo>
                <a:cubicBezTo>
                  <a:pt x="1646472" y="301381"/>
                  <a:pt x="1645738" y="302248"/>
                  <a:pt x="1644272" y="303181"/>
                </a:cubicBezTo>
                <a:lnTo>
                  <a:pt x="1592675" y="303181"/>
                </a:lnTo>
                <a:cubicBezTo>
                  <a:pt x="1591875" y="303181"/>
                  <a:pt x="1591242" y="302948"/>
                  <a:pt x="1590775" y="302481"/>
                </a:cubicBezTo>
                <a:cubicBezTo>
                  <a:pt x="1590308" y="302014"/>
                  <a:pt x="1590075" y="301381"/>
                  <a:pt x="1590075" y="300581"/>
                </a:cubicBezTo>
                <a:cubicBezTo>
                  <a:pt x="1590075" y="299781"/>
                  <a:pt x="1590342" y="299148"/>
                  <a:pt x="1590875" y="298681"/>
                </a:cubicBezTo>
                <a:cubicBezTo>
                  <a:pt x="1591408" y="298215"/>
                  <a:pt x="1592008" y="297981"/>
                  <a:pt x="1592675" y="297981"/>
                </a:cubicBezTo>
                <a:lnTo>
                  <a:pt x="1600074" y="297981"/>
                </a:lnTo>
                <a:lnTo>
                  <a:pt x="1600074" y="7599"/>
                </a:lnTo>
                <a:lnTo>
                  <a:pt x="1592675" y="7599"/>
                </a:lnTo>
                <a:cubicBezTo>
                  <a:pt x="1592008" y="7599"/>
                  <a:pt x="1591441" y="7356"/>
                  <a:pt x="1590975" y="6871"/>
                </a:cubicBezTo>
                <a:cubicBezTo>
                  <a:pt x="1590508" y="6386"/>
                  <a:pt x="1590275" y="5796"/>
                  <a:pt x="1590275" y="5102"/>
                </a:cubicBezTo>
                <a:cubicBezTo>
                  <a:pt x="1590275" y="4271"/>
                  <a:pt x="1590508" y="3613"/>
                  <a:pt x="1590975" y="3128"/>
                </a:cubicBezTo>
                <a:cubicBezTo>
                  <a:pt x="1591441" y="2642"/>
                  <a:pt x="1592008" y="2399"/>
                  <a:pt x="1592675" y="2399"/>
                </a:cubicBezTo>
                <a:close/>
                <a:moveTo>
                  <a:pt x="515331" y="2399"/>
                </a:moveTo>
                <a:lnTo>
                  <a:pt x="562319" y="2399"/>
                </a:lnTo>
                <a:lnTo>
                  <a:pt x="562319" y="297981"/>
                </a:lnTo>
                <a:lnTo>
                  <a:pt x="570919" y="297981"/>
                </a:lnTo>
                <a:cubicBezTo>
                  <a:pt x="572252" y="298915"/>
                  <a:pt x="572918" y="299781"/>
                  <a:pt x="572918" y="300581"/>
                </a:cubicBezTo>
                <a:cubicBezTo>
                  <a:pt x="572918" y="301381"/>
                  <a:pt x="572249" y="302248"/>
                  <a:pt x="570909" y="303181"/>
                </a:cubicBezTo>
                <a:lnTo>
                  <a:pt x="526521" y="303181"/>
                </a:lnTo>
                <a:lnTo>
                  <a:pt x="526521" y="287182"/>
                </a:lnTo>
                <a:cubicBezTo>
                  <a:pt x="523996" y="293315"/>
                  <a:pt x="520941" y="297915"/>
                  <a:pt x="517355" y="300981"/>
                </a:cubicBezTo>
                <a:cubicBezTo>
                  <a:pt x="513768" y="304048"/>
                  <a:pt x="509650" y="305581"/>
                  <a:pt x="505001" y="305581"/>
                </a:cubicBezTo>
                <a:cubicBezTo>
                  <a:pt x="494372" y="305581"/>
                  <a:pt x="486002" y="297648"/>
                  <a:pt x="479891" y="281782"/>
                </a:cubicBezTo>
                <a:cubicBezTo>
                  <a:pt x="473780" y="265917"/>
                  <a:pt x="470725" y="240918"/>
                  <a:pt x="470725" y="206787"/>
                </a:cubicBezTo>
                <a:cubicBezTo>
                  <a:pt x="470725" y="153190"/>
                  <a:pt x="475374" y="118059"/>
                  <a:pt x="484674" y="101393"/>
                </a:cubicBezTo>
                <a:cubicBezTo>
                  <a:pt x="490386" y="91261"/>
                  <a:pt x="497825" y="86194"/>
                  <a:pt x="506991" y="86194"/>
                </a:cubicBezTo>
                <a:cubicBezTo>
                  <a:pt x="510579" y="86194"/>
                  <a:pt x="514000" y="87294"/>
                  <a:pt x="517255" y="89494"/>
                </a:cubicBezTo>
                <a:cubicBezTo>
                  <a:pt x="520510" y="91694"/>
                  <a:pt x="523599" y="94994"/>
                  <a:pt x="526521" y="99394"/>
                </a:cubicBezTo>
                <a:lnTo>
                  <a:pt x="526521" y="7599"/>
                </a:lnTo>
                <a:lnTo>
                  <a:pt x="515322" y="7599"/>
                </a:lnTo>
                <a:cubicBezTo>
                  <a:pt x="513989" y="6768"/>
                  <a:pt x="513322" y="5867"/>
                  <a:pt x="513322" y="4896"/>
                </a:cubicBezTo>
                <a:cubicBezTo>
                  <a:pt x="513322" y="4063"/>
                  <a:pt x="513992" y="3231"/>
                  <a:pt x="515331" y="2399"/>
                </a:cubicBezTo>
                <a:close/>
                <a:moveTo>
                  <a:pt x="134550" y="2399"/>
                </a:moveTo>
                <a:lnTo>
                  <a:pt x="178547" y="2399"/>
                </a:lnTo>
                <a:lnTo>
                  <a:pt x="178547" y="104993"/>
                </a:lnTo>
                <a:cubicBezTo>
                  <a:pt x="184014" y="97660"/>
                  <a:pt x="188880" y="92694"/>
                  <a:pt x="193146" y="90094"/>
                </a:cubicBezTo>
                <a:cubicBezTo>
                  <a:pt x="197413" y="87494"/>
                  <a:pt x="202412" y="86194"/>
                  <a:pt x="208145" y="86194"/>
                </a:cubicBezTo>
                <a:cubicBezTo>
                  <a:pt x="217078" y="86194"/>
                  <a:pt x="223411" y="88527"/>
                  <a:pt x="227144" y="93194"/>
                </a:cubicBezTo>
                <a:cubicBezTo>
                  <a:pt x="232477" y="99460"/>
                  <a:pt x="235144" y="109260"/>
                  <a:pt x="235144" y="122592"/>
                </a:cubicBezTo>
                <a:lnTo>
                  <a:pt x="235144" y="297981"/>
                </a:lnTo>
                <a:lnTo>
                  <a:pt x="242500" y="297981"/>
                </a:lnTo>
                <a:cubicBezTo>
                  <a:pt x="243862" y="298915"/>
                  <a:pt x="244543" y="299781"/>
                  <a:pt x="244543" y="300581"/>
                </a:cubicBezTo>
                <a:cubicBezTo>
                  <a:pt x="244543" y="301381"/>
                  <a:pt x="243877" y="302248"/>
                  <a:pt x="242543" y="303181"/>
                </a:cubicBezTo>
                <a:lnTo>
                  <a:pt x="194746" y="303181"/>
                </a:lnTo>
                <a:cubicBezTo>
                  <a:pt x="193813" y="302381"/>
                  <a:pt x="193346" y="301514"/>
                  <a:pt x="193346" y="300581"/>
                </a:cubicBezTo>
                <a:cubicBezTo>
                  <a:pt x="193346" y="299648"/>
                  <a:pt x="193813" y="298781"/>
                  <a:pt x="194746" y="297981"/>
                </a:cubicBezTo>
                <a:lnTo>
                  <a:pt x="199346" y="297981"/>
                </a:lnTo>
                <a:lnTo>
                  <a:pt x="199346" y="111993"/>
                </a:lnTo>
                <a:cubicBezTo>
                  <a:pt x="199346" y="107193"/>
                  <a:pt x="198740" y="103860"/>
                  <a:pt x="197527" y="101993"/>
                </a:cubicBezTo>
                <a:cubicBezTo>
                  <a:pt x="196450" y="100660"/>
                  <a:pt x="194970" y="99993"/>
                  <a:pt x="193087" y="99993"/>
                </a:cubicBezTo>
                <a:cubicBezTo>
                  <a:pt x="189989" y="99993"/>
                  <a:pt x="187095" y="101860"/>
                  <a:pt x="184403" y="105593"/>
                </a:cubicBezTo>
                <a:cubicBezTo>
                  <a:pt x="180499" y="111193"/>
                  <a:pt x="178547" y="118726"/>
                  <a:pt x="178547" y="128192"/>
                </a:cubicBezTo>
                <a:lnTo>
                  <a:pt x="178547" y="297981"/>
                </a:lnTo>
                <a:lnTo>
                  <a:pt x="183947" y="297981"/>
                </a:lnTo>
                <a:cubicBezTo>
                  <a:pt x="185280" y="298915"/>
                  <a:pt x="185947" y="299781"/>
                  <a:pt x="185947" y="300581"/>
                </a:cubicBezTo>
                <a:cubicBezTo>
                  <a:pt x="185947" y="301381"/>
                  <a:pt x="185280" y="302248"/>
                  <a:pt x="183947" y="303181"/>
                </a:cubicBezTo>
                <a:lnTo>
                  <a:pt x="134550" y="303181"/>
                </a:lnTo>
                <a:lnTo>
                  <a:pt x="133550" y="302581"/>
                </a:lnTo>
                <a:lnTo>
                  <a:pt x="132950" y="300581"/>
                </a:lnTo>
                <a:cubicBezTo>
                  <a:pt x="132950" y="299648"/>
                  <a:pt x="133483" y="298781"/>
                  <a:pt x="134550" y="297981"/>
                </a:cubicBezTo>
                <a:lnTo>
                  <a:pt x="143549" y="297981"/>
                </a:lnTo>
                <a:lnTo>
                  <a:pt x="143549" y="7599"/>
                </a:lnTo>
                <a:lnTo>
                  <a:pt x="134550" y="7599"/>
                </a:lnTo>
                <a:cubicBezTo>
                  <a:pt x="133217" y="6768"/>
                  <a:pt x="132550" y="5936"/>
                  <a:pt x="132550" y="5102"/>
                </a:cubicBezTo>
                <a:cubicBezTo>
                  <a:pt x="132550" y="4132"/>
                  <a:pt x="133217" y="3231"/>
                  <a:pt x="134550" y="2399"/>
                </a:cubicBezTo>
                <a:close/>
                <a:moveTo>
                  <a:pt x="0" y="2399"/>
                </a:moveTo>
                <a:lnTo>
                  <a:pt x="129792" y="2399"/>
                </a:lnTo>
                <a:lnTo>
                  <a:pt x="129792" y="129385"/>
                </a:lnTo>
                <a:cubicBezTo>
                  <a:pt x="129792" y="130321"/>
                  <a:pt x="129535" y="131089"/>
                  <a:pt x="129022" y="131690"/>
                </a:cubicBezTo>
                <a:cubicBezTo>
                  <a:pt x="128508" y="132291"/>
                  <a:pt x="127866" y="132591"/>
                  <a:pt x="127095" y="132591"/>
                </a:cubicBezTo>
                <a:cubicBezTo>
                  <a:pt x="126454" y="132591"/>
                  <a:pt x="125876" y="132292"/>
                  <a:pt x="125363" y="131692"/>
                </a:cubicBezTo>
                <a:cubicBezTo>
                  <a:pt x="124849" y="131092"/>
                  <a:pt x="124592" y="130325"/>
                  <a:pt x="124592" y="129392"/>
                </a:cubicBezTo>
                <a:lnTo>
                  <a:pt x="124592" y="121592"/>
                </a:lnTo>
                <a:cubicBezTo>
                  <a:pt x="124592" y="113993"/>
                  <a:pt x="122683" y="99827"/>
                  <a:pt x="118863" y="79095"/>
                </a:cubicBezTo>
                <a:cubicBezTo>
                  <a:pt x="115043" y="58363"/>
                  <a:pt x="110655" y="40930"/>
                  <a:pt x="105697" y="26798"/>
                </a:cubicBezTo>
                <a:cubicBezTo>
                  <a:pt x="102480" y="17732"/>
                  <a:pt x="99833" y="12265"/>
                  <a:pt x="97756" y="10399"/>
                </a:cubicBezTo>
                <a:cubicBezTo>
                  <a:pt x="95680" y="8532"/>
                  <a:pt x="93704" y="7599"/>
                  <a:pt x="91829" y="7599"/>
                </a:cubicBezTo>
                <a:lnTo>
                  <a:pt x="85395" y="7599"/>
                </a:lnTo>
                <a:lnTo>
                  <a:pt x="85395" y="297981"/>
                </a:lnTo>
                <a:lnTo>
                  <a:pt x="100994" y="297981"/>
                </a:lnTo>
                <a:cubicBezTo>
                  <a:pt x="102460" y="298915"/>
                  <a:pt x="103194" y="299781"/>
                  <a:pt x="103194" y="300581"/>
                </a:cubicBezTo>
                <a:cubicBezTo>
                  <a:pt x="103194" y="301381"/>
                  <a:pt x="102462" y="302248"/>
                  <a:pt x="101000" y="303181"/>
                </a:cubicBezTo>
                <a:lnTo>
                  <a:pt x="26992" y="303181"/>
                </a:lnTo>
                <a:cubicBezTo>
                  <a:pt x="26328" y="303181"/>
                  <a:pt x="25796" y="302948"/>
                  <a:pt x="25397" y="302481"/>
                </a:cubicBezTo>
                <a:cubicBezTo>
                  <a:pt x="24998" y="302014"/>
                  <a:pt x="24798" y="301381"/>
                  <a:pt x="24798" y="300581"/>
                </a:cubicBezTo>
                <a:cubicBezTo>
                  <a:pt x="24798" y="299781"/>
                  <a:pt x="24998" y="299148"/>
                  <a:pt x="25398" y="298681"/>
                </a:cubicBezTo>
                <a:cubicBezTo>
                  <a:pt x="25798" y="298215"/>
                  <a:pt x="26332" y="297981"/>
                  <a:pt x="26998" y="297981"/>
                </a:cubicBezTo>
                <a:lnTo>
                  <a:pt x="44397" y="297981"/>
                </a:lnTo>
                <a:lnTo>
                  <a:pt x="44397" y="7599"/>
                </a:lnTo>
                <a:lnTo>
                  <a:pt x="40176" y="7599"/>
                </a:lnTo>
                <a:cubicBezTo>
                  <a:pt x="37228" y="7599"/>
                  <a:pt x="34682" y="8531"/>
                  <a:pt x="32539" y="10396"/>
                </a:cubicBezTo>
                <a:cubicBezTo>
                  <a:pt x="29322" y="13189"/>
                  <a:pt x="26172" y="19379"/>
                  <a:pt x="23089" y="28963"/>
                </a:cubicBezTo>
                <a:cubicBezTo>
                  <a:pt x="18131" y="44271"/>
                  <a:pt x="13910" y="62607"/>
                  <a:pt x="10426" y="83971"/>
                </a:cubicBezTo>
                <a:cubicBezTo>
                  <a:pt x="6942" y="105335"/>
                  <a:pt x="5200" y="118880"/>
                  <a:pt x="5200" y="124604"/>
                </a:cubicBezTo>
                <a:lnTo>
                  <a:pt x="5200" y="129198"/>
                </a:lnTo>
                <a:cubicBezTo>
                  <a:pt x="5200" y="130262"/>
                  <a:pt x="4943" y="131094"/>
                  <a:pt x="4429" y="131693"/>
                </a:cubicBezTo>
                <a:cubicBezTo>
                  <a:pt x="3916" y="132292"/>
                  <a:pt x="3338" y="132591"/>
                  <a:pt x="2697" y="132591"/>
                </a:cubicBezTo>
                <a:cubicBezTo>
                  <a:pt x="1926" y="132591"/>
                  <a:pt x="1348" y="132325"/>
                  <a:pt x="962" y="131792"/>
                </a:cubicBezTo>
                <a:cubicBezTo>
                  <a:pt x="321" y="130992"/>
                  <a:pt x="0" y="130125"/>
                  <a:pt x="0" y="129192"/>
                </a:cubicBezTo>
                <a:close/>
                <a:moveTo>
                  <a:pt x="2106225" y="2399"/>
                </a:moveTo>
                <a:lnTo>
                  <a:pt x="2150222" y="2399"/>
                </a:lnTo>
                <a:lnTo>
                  <a:pt x="2150222" y="104993"/>
                </a:lnTo>
                <a:cubicBezTo>
                  <a:pt x="2155688" y="97660"/>
                  <a:pt x="2160555" y="92694"/>
                  <a:pt x="2164821" y="90094"/>
                </a:cubicBezTo>
                <a:cubicBezTo>
                  <a:pt x="2169088" y="87494"/>
                  <a:pt x="2174087" y="86194"/>
                  <a:pt x="2179820" y="86194"/>
                </a:cubicBezTo>
                <a:cubicBezTo>
                  <a:pt x="2188753" y="86194"/>
                  <a:pt x="2195086" y="88527"/>
                  <a:pt x="2198819" y="93194"/>
                </a:cubicBezTo>
                <a:cubicBezTo>
                  <a:pt x="2204152" y="99460"/>
                  <a:pt x="2206819" y="109260"/>
                  <a:pt x="2206819" y="122592"/>
                </a:cubicBezTo>
                <a:lnTo>
                  <a:pt x="2206819" y="297981"/>
                </a:lnTo>
                <a:lnTo>
                  <a:pt x="2214174" y="297981"/>
                </a:lnTo>
                <a:cubicBezTo>
                  <a:pt x="2215537" y="298915"/>
                  <a:pt x="2216218" y="299781"/>
                  <a:pt x="2216218" y="300581"/>
                </a:cubicBezTo>
                <a:cubicBezTo>
                  <a:pt x="2216218" y="301381"/>
                  <a:pt x="2215551" y="302248"/>
                  <a:pt x="2214218" y="303181"/>
                </a:cubicBezTo>
                <a:lnTo>
                  <a:pt x="2166421" y="303181"/>
                </a:lnTo>
                <a:cubicBezTo>
                  <a:pt x="2165488" y="302381"/>
                  <a:pt x="2165021" y="301514"/>
                  <a:pt x="2165021" y="300581"/>
                </a:cubicBezTo>
                <a:cubicBezTo>
                  <a:pt x="2165021" y="299648"/>
                  <a:pt x="2165488" y="298781"/>
                  <a:pt x="2166421" y="297981"/>
                </a:cubicBezTo>
                <a:lnTo>
                  <a:pt x="2171021" y="297981"/>
                </a:lnTo>
                <a:lnTo>
                  <a:pt x="2171021" y="111993"/>
                </a:lnTo>
                <a:cubicBezTo>
                  <a:pt x="2171021" y="107193"/>
                  <a:pt x="2170415" y="103860"/>
                  <a:pt x="2169202" y="101993"/>
                </a:cubicBezTo>
                <a:cubicBezTo>
                  <a:pt x="2168125" y="100660"/>
                  <a:pt x="2166645" y="99993"/>
                  <a:pt x="2164762" y="99993"/>
                </a:cubicBezTo>
                <a:cubicBezTo>
                  <a:pt x="2161664" y="99993"/>
                  <a:pt x="2158769" y="101860"/>
                  <a:pt x="2156078" y="105593"/>
                </a:cubicBezTo>
                <a:cubicBezTo>
                  <a:pt x="2152174" y="111193"/>
                  <a:pt x="2150222" y="118726"/>
                  <a:pt x="2150222" y="128192"/>
                </a:cubicBezTo>
                <a:lnTo>
                  <a:pt x="2150222" y="297981"/>
                </a:lnTo>
                <a:lnTo>
                  <a:pt x="2155622" y="297981"/>
                </a:lnTo>
                <a:cubicBezTo>
                  <a:pt x="2156955" y="298915"/>
                  <a:pt x="2157622" y="299781"/>
                  <a:pt x="2157622" y="300581"/>
                </a:cubicBezTo>
                <a:cubicBezTo>
                  <a:pt x="2157622" y="301381"/>
                  <a:pt x="2156955" y="302248"/>
                  <a:pt x="2155622" y="303181"/>
                </a:cubicBezTo>
                <a:lnTo>
                  <a:pt x="2106225" y="303181"/>
                </a:lnTo>
                <a:lnTo>
                  <a:pt x="2105225" y="302581"/>
                </a:lnTo>
                <a:lnTo>
                  <a:pt x="2104625" y="300581"/>
                </a:lnTo>
                <a:cubicBezTo>
                  <a:pt x="2104625" y="299648"/>
                  <a:pt x="2105158" y="298781"/>
                  <a:pt x="2106225" y="297981"/>
                </a:cubicBezTo>
                <a:lnTo>
                  <a:pt x="2115224" y="297981"/>
                </a:lnTo>
                <a:lnTo>
                  <a:pt x="2115224" y="7599"/>
                </a:lnTo>
                <a:lnTo>
                  <a:pt x="2106225" y="7599"/>
                </a:lnTo>
                <a:cubicBezTo>
                  <a:pt x="2104891" y="6768"/>
                  <a:pt x="2104225" y="5936"/>
                  <a:pt x="2104225" y="5102"/>
                </a:cubicBezTo>
                <a:cubicBezTo>
                  <a:pt x="2104225" y="4132"/>
                  <a:pt x="2104891" y="3231"/>
                  <a:pt x="2106225" y="2399"/>
                </a:cubicBezTo>
                <a:close/>
                <a:moveTo>
                  <a:pt x="3782625" y="2399"/>
                </a:moveTo>
                <a:lnTo>
                  <a:pt x="3826622" y="2399"/>
                </a:lnTo>
                <a:lnTo>
                  <a:pt x="3826622" y="104993"/>
                </a:lnTo>
                <a:cubicBezTo>
                  <a:pt x="3832088" y="97660"/>
                  <a:pt x="3836955" y="92694"/>
                  <a:pt x="3841221" y="90094"/>
                </a:cubicBezTo>
                <a:cubicBezTo>
                  <a:pt x="3845487" y="87494"/>
                  <a:pt x="3850487" y="86194"/>
                  <a:pt x="3856220" y="86194"/>
                </a:cubicBezTo>
                <a:cubicBezTo>
                  <a:pt x="3865153" y="86194"/>
                  <a:pt x="3871486" y="88527"/>
                  <a:pt x="3875219" y="93194"/>
                </a:cubicBezTo>
                <a:cubicBezTo>
                  <a:pt x="3880552" y="99460"/>
                  <a:pt x="3883219" y="109260"/>
                  <a:pt x="3883219" y="122592"/>
                </a:cubicBezTo>
                <a:lnTo>
                  <a:pt x="3883219" y="297981"/>
                </a:lnTo>
                <a:lnTo>
                  <a:pt x="3890574" y="297981"/>
                </a:lnTo>
                <a:cubicBezTo>
                  <a:pt x="3891937" y="298915"/>
                  <a:pt x="3892618" y="299781"/>
                  <a:pt x="3892618" y="300581"/>
                </a:cubicBezTo>
                <a:cubicBezTo>
                  <a:pt x="3892618" y="301381"/>
                  <a:pt x="3891951" y="302248"/>
                  <a:pt x="3890618" y="303181"/>
                </a:cubicBezTo>
                <a:lnTo>
                  <a:pt x="3842821" y="303181"/>
                </a:lnTo>
                <a:cubicBezTo>
                  <a:pt x="3841888" y="302381"/>
                  <a:pt x="3841421" y="301514"/>
                  <a:pt x="3841421" y="300581"/>
                </a:cubicBezTo>
                <a:cubicBezTo>
                  <a:pt x="3841421" y="299648"/>
                  <a:pt x="3841888" y="298781"/>
                  <a:pt x="3842821" y="297981"/>
                </a:cubicBezTo>
                <a:lnTo>
                  <a:pt x="3847421" y="297981"/>
                </a:lnTo>
                <a:lnTo>
                  <a:pt x="3847421" y="111993"/>
                </a:lnTo>
                <a:cubicBezTo>
                  <a:pt x="3847421" y="107193"/>
                  <a:pt x="3846815" y="103860"/>
                  <a:pt x="3845602" y="101993"/>
                </a:cubicBezTo>
                <a:cubicBezTo>
                  <a:pt x="3844525" y="100660"/>
                  <a:pt x="3843045" y="99993"/>
                  <a:pt x="3841162" y="99993"/>
                </a:cubicBezTo>
                <a:cubicBezTo>
                  <a:pt x="3838064" y="99993"/>
                  <a:pt x="3835169" y="101860"/>
                  <a:pt x="3832478" y="105593"/>
                </a:cubicBezTo>
                <a:cubicBezTo>
                  <a:pt x="3828574" y="111193"/>
                  <a:pt x="3826622" y="118726"/>
                  <a:pt x="3826622" y="128192"/>
                </a:cubicBezTo>
                <a:lnTo>
                  <a:pt x="3826622" y="297981"/>
                </a:lnTo>
                <a:lnTo>
                  <a:pt x="3832022" y="297981"/>
                </a:lnTo>
                <a:cubicBezTo>
                  <a:pt x="3833355" y="298915"/>
                  <a:pt x="3834021" y="299781"/>
                  <a:pt x="3834021" y="300581"/>
                </a:cubicBezTo>
                <a:cubicBezTo>
                  <a:pt x="3834021" y="301381"/>
                  <a:pt x="3833355" y="302248"/>
                  <a:pt x="3832022" y="303181"/>
                </a:cubicBezTo>
                <a:lnTo>
                  <a:pt x="3782625" y="303181"/>
                </a:lnTo>
                <a:lnTo>
                  <a:pt x="3781625" y="302581"/>
                </a:lnTo>
                <a:lnTo>
                  <a:pt x="3781025" y="300581"/>
                </a:lnTo>
                <a:cubicBezTo>
                  <a:pt x="3781025" y="299648"/>
                  <a:pt x="3781558" y="298781"/>
                  <a:pt x="3782625" y="297981"/>
                </a:cubicBezTo>
                <a:lnTo>
                  <a:pt x="3791624" y="297981"/>
                </a:lnTo>
                <a:lnTo>
                  <a:pt x="3791624" y="7599"/>
                </a:lnTo>
                <a:lnTo>
                  <a:pt x="3782625" y="7599"/>
                </a:lnTo>
                <a:cubicBezTo>
                  <a:pt x="3781291" y="6768"/>
                  <a:pt x="3780625" y="5936"/>
                  <a:pt x="3780625" y="5102"/>
                </a:cubicBezTo>
                <a:cubicBezTo>
                  <a:pt x="3780625" y="4132"/>
                  <a:pt x="3781291" y="3231"/>
                  <a:pt x="3782625" y="2399"/>
                </a:cubicBezTo>
                <a:close/>
                <a:moveTo>
                  <a:pt x="3449250" y="2399"/>
                </a:moveTo>
                <a:lnTo>
                  <a:pt x="3493247" y="2399"/>
                </a:lnTo>
                <a:lnTo>
                  <a:pt x="3493247" y="104993"/>
                </a:lnTo>
                <a:cubicBezTo>
                  <a:pt x="3498713" y="97660"/>
                  <a:pt x="3503580" y="92694"/>
                  <a:pt x="3507846" y="90094"/>
                </a:cubicBezTo>
                <a:cubicBezTo>
                  <a:pt x="3512113" y="87494"/>
                  <a:pt x="3517112" y="86194"/>
                  <a:pt x="3522845" y="86194"/>
                </a:cubicBezTo>
                <a:cubicBezTo>
                  <a:pt x="3531778" y="86194"/>
                  <a:pt x="3538111" y="88527"/>
                  <a:pt x="3541844" y="93194"/>
                </a:cubicBezTo>
                <a:cubicBezTo>
                  <a:pt x="3547177" y="99460"/>
                  <a:pt x="3549844" y="109260"/>
                  <a:pt x="3549844" y="122592"/>
                </a:cubicBezTo>
                <a:lnTo>
                  <a:pt x="3549844" y="297981"/>
                </a:lnTo>
                <a:lnTo>
                  <a:pt x="3557199" y="297981"/>
                </a:lnTo>
                <a:cubicBezTo>
                  <a:pt x="3558562" y="298915"/>
                  <a:pt x="3559243" y="299781"/>
                  <a:pt x="3559243" y="300581"/>
                </a:cubicBezTo>
                <a:cubicBezTo>
                  <a:pt x="3559243" y="301381"/>
                  <a:pt x="3558576" y="302248"/>
                  <a:pt x="3557243" y="303181"/>
                </a:cubicBezTo>
                <a:lnTo>
                  <a:pt x="3509446" y="303181"/>
                </a:lnTo>
                <a:cubicBezTo>
                  <a:pt x="3508513" y="302381"/>
                  <a:pt x="3508046" y="301514"/>
                  <a:pt x="3508046" y="300581"/>
                </a:cubicBezTo>
                <a:cubicBezTo>
                  <a:pt x="3508046" y="299648"/>
                  <a:pt x="3508513" y="298781"/>
                  <a:pt x="3509446" y="297981"/>
                </a:cubicBezTo>
                <a:lnTo>
                  <a:pt x="3514046" y="297981"/>
                </a:lnTo>
                <a:lnTo>
                  <a:pt x="3514046" y="111993"/>
                </a:lnTo>
                <a:cubicBezTo>
                  <a:pt x="3514046" y="107193"/>
                  <a:pt x="3513440" y="103860"/>
                  <a:pt x="3512227" y="101993"/>
                </a:cubicBezTo>
                <a:cubicBezTo>
                  <a:pt x="3511150" y="100660"/>
                  <a:pt x="3509670" y="99993"/>
                  <a:pt x="3507787" y="99993"/>
                </a:cubicBezTo>
                <a:cubicBezTo>
                  <a:pt x="3504689" y="99993"/>
                  <a:pt x="3501795" y="101860"/>
                  <a:pt x="3499103" y="105593"/>
                </a:cubicBezTo>
                <a:cubicBezTo>
                  <a:pt x="3495199" y="111193"/>
                  <a:pt x="3493247" y="118726"/>
                  <a:pt x="3493247" y="128192"/>
                </a:cubicBezTo>
                <a:lnTo>
                  <a:pt x="3493247" y="297981"/>
                </a:lnTo>
                <a:lnTo>
                  <a:pt x="3498647" y="297981"/>
                </a:lnTo>
                <a:cubicBezTo>
                  <a:pt x="3499980" y="298915"/>
                  <a:pt x="3500647" y="299781"/>
                  <a:pt x="3500647" y="300581"/>
                </a:cubicBezTo>
                <a:cubicBezTo>
                  <a:pt x="3500647" y="301381"/>
                  <a:pt x="3499980" y="302248"/>
                  <a:pt x="3498647" y="303181"/>
                </a:cubicBezTo>
                <a:lnTo>
                  <a:pt x="3449250" y="303181"/>
                </a:lnTo>
                <a:lnTo>
                  <a:pt x="3448250" y="302581"/>
                </a:lnTo>
                <a:lnTo>
                  <a:pt x="3447650" y="300581"/>
                </a:lnTo>
                <a:cubicBezTo>
                  <a:pt x="3447650" y="299648"/>
                  <a:pt x="3448183" y="298781"/>
                  <a:pt x="3449250" y="297981"/>
                </a:cubicBezTo>
                <a:lnTo>
                  <a:pt x="3458249" y="297981"/>
                </a:lnTo>
                <a:lnTo>
                  <a:pt x="3458249" y="7599"/>
                </a:lnTo>
                <a:lnTo>
                  <a:pt x="3449250" y="7599"/>
                </a:lnTo>
                <a:cubicBezTo>
                  <a:pt x="3447916" y="6768"/>
                  <a:pt x="3447250" y="5936"/>
                  <a:pt x="3447250" y="5102"/>
                </a:cubicBezTo>
                <a:cubicBezTo>
                  <a:pt x="3447250" y="4132"/>
                  <a:pt x="3447916" y="3231"/>
                  <a:pt x="3449250" y="2399"/>
                </a:cubicBezTo>
                <a:close/>
                <a:moveTo>
                  <a:pt x="5611207" y="2399"/>
                </a:moveTo>
                <a:lnTo>
                  <a:pt x="5658193" y="2399"/>
                </a:lnTo>
                <a:lnTo>
                  <a:pt x="5658193" y="297981"/>
                </a:lnTo>
                <a:lnTo>
                  <a:pt x="5664600" y="297981"/>
                </a:lnTo>
                <a:lnTo>
                  <a:pt x="5664600" y="303181"/>
                </a:lnTo>
                <a:lnTo>
                  <a:pt x="5622396" y="303181"/>
                </a:lnTo>
                <a:lnTo>
                  <a:pt x="5622396" y="287182"/>
                </a:lnTo>
                <a:cubicBezTo>
                  <a:pt x="5619871" y="293315"/>
                  <a:pt x="5616816" y="297915"/>
                  <a:pt x="5613229" y="300981"/>
                </a:cubicBezTo>
                <a:cubicBezTo>
                  <a:pt x="5609643" y="304048"/>
                  <a:pt x="5605525" y="305581"/>
                  <a:pt x="5600875" y="305581"/>
                </a:cubicBezTo>
                <a:cubicBezTo>
                  <a:pt x="5590247" y="305581"/>
                  <a:pt x="5581877" y="297648"/>
                  <a:pt x="5575766" y="281782"/>
                </a:cubicBezTo>
                <a:cubicBezTo>
                  <a:pt x="5569655" y="265917"/>
                  <a:pt x="5566599" y="240918"/>
                  <a:pt x="5566599" y="206787"/>
                </a:cubicBezTo>
                <a:cubicBezTo>
                  <a:pt x="5566599" y="153190"/>
                  <a:pt x="5571249" y="118059"/>
                  <a:pt x="5580549" y="101393"/>
                </a:cubicBezTo>
                <a:cubicBezTo>
                  <a:pt x="5586261" y="91261"/>
                  <a:pt x="5593700" y="86194"/>
                  <a:pt x="5602866" y="86194"/>
                </a:cubicBezTo>
                <a:cubicBezTo>
                  <a:pt x="5606453" y="86194"/>
                  <a:pt x="5609875" y="87294"/>
                  <a:pt x="5613129" y="89494"/>
                </a:cubicBezTo>
                <a:cubicBezTo>
                  <a:pt x="5616385" y="91694"/>
                  <a:pt x="5619473" y="94994"/>
                  <a:pt x="5622396" y="99393"/>
                </a:cubicBezTo>
                <a:lnTo>
                  <a:pt x="5622396" y="7599"/>
                </a:lnTo>
                <a:lnTo>
                  <a:pt x="5611197" y="7599"/>
                </a:lnTo>
                <a:cubicBezTo>
                  <a:pt x="5609863" y="6768"/>
                  <a:pt x="5609197" y="5867"/>
                  <a:pt x="5609197" y="4896"/>
                </a:cubicBezTo>
                <a:cubicBezTo>
                  <a:pt x="5609197" y="4063"/>
                  <a:pt x="5609867" y="3231"/>
                  <a:pt x="5611207" y="2399"/>
                </a:cubicBezTo>
                <a:close/>
                <a:moveTo>
                  <a:pt x="5174249" y="2399"/>
                </a:moveTo>
                <a:lnTo>
                  <a:pt x="5218271" y="2399"/>
                </a:lnTo>
                <a:lnTo>
                  <a:pt x="5218271" y="297981"/>
                </a:lnTo>
                <a:lnTo>
                  <a:pt x="5226071" y="297981"/>
                </a:lnTo>
                <a:cubicBezTo>
                  <a:pt x="5226738" y="297981"/>
                  <a:pt x="5227305" y="298215"/>
                  <a:pt x="5227771" y="298681"/>
                </a:cubicBezTo>
                <a:cubicBezTo>
                  <a:pt x="5228238" y="299148"/>
                  <a:pt x="5228471" y="299781"/>
                  <a:pt x="5228471" y="300581"/>
                </a:cubicBezTo>
                <a:cubicBezTo>
                  <a:pt x="5228471" y="301381"/>
                  <a:pt x="5228239" y="302014"/>
                  <a:pt x="5227775" y="302481"/>
                </a:cubicBezTo>
                <a:cubicBezTo>
                  <a:pt x="5227310" y="302948"/>
                  <a:pt x="5226745" y="303181"/>
                  <a:pt x="5226081" y="303181"/>
                </a:cubicBezTo>
                <a:lnTo>
                  <a:pt x="5174065" y="303181"/>
                </a:lnTo>
                <a:cubicBezTo>
                  <a:pt x="5173401" y="303181"/>
                  <a:pt x="5172836" y="302948"/>
                  <a:pt x="5172371" y="302481"/>
                </a:cubicBezTo>
                <a:cubicBezTo>
                  <a:pt x="5171907" y="302014"/>
                  <a:pt x="5171675" y="301381"/>
                  <a:pt x="5171675" y="300581"/>
                </a:cubicBezTo>
                <a:cubicBezTo>
                  <a:pt x="5171675" y="299781"/>
                  <a:pt x="5171908" y="299148"/>
                  <a:pt x="5172375" y="298681"/>
                </a:cubicBezTo>
                <a:cubicBezTo>
                  <a:pt x="5172841" y="298215"/>
                  <a:pt x="5173408" y="297981"/>
                  <a:pt x="5174075" y="297981"/>
                </a:cubicBezTo>
                <a:lnTo>
                  <a:pt x="5182474" y="297981"/>
                </a:lnTo>
                <a:lnTo>
                  <a:pt x="5182474" y="7599"/>
                </a:lnTo>
                <a:lnTo>
                  <a:pt x="5174225" y="7599"/>
                </a:lnTo>
                <a:cubicBezTo>
                  <a:pt x="5173439" y="7599"/>
                  <a:pt x="5172785" y="7356"/>
                  <a:pt x="5172261" y="6871"/>
                </a:cubicBezTo>
                <a:cubicBezTo>
                  <a:pt x="5171737" y="6386"/>
                  <a:pt x="5171475" y="5796"/>
                  <a:pt x="5171475" y="5102"/>
                </a:cubicBezTo>
                <a:cubicBezTo>
                  <a:pt x="5171475" y="4271"/>
                  <a:pt x="5171739" y="3647"/>
                  <a:pt x="5172269" y="3231"/>
                </a:cubicBezTo>
                <a:cubicBezTo>
                  <a:pt x="5172797" y="2676"/>
                  <a:pt x="5173458" y="2399"/>
                  <a:pt x="5174249" y="2399"/>
                </a:cubicBezTo>
                <a:close/>
                <a:moveTo>
                  <a:pt x="4697999" y="2399"/>
                </a:moveTo>
                <a:lnTo>
                  <a:pt x="4742022" y="2399"/>
                </a:lnTo>
                <a:lnTo>
                  <a:pt x="4742022" y="297981"/>
                </a:lnTo>
                <a:lnTo>
                  <a:pt x="4749821" y="297981"/>
                </a:lnTo>
                <a:cubicBezTo>
                  <a:pt x="4750488" y="297981"/>
                  <a:pt x="4751055" y="298215"/>
                  <a:pt x="4751521" y="298681"/>
                </a:cubicBezTo>
                <a:cubicBezTo>
                  <a:pt x="4751988" y="299148"/>
                  <a:pt x="4752221" y="299781"/>
                  <a:pt x="4752221" y="300581"/>
                </a:cubicBezTo>
                <a:cubicBezTo>
                  <a:pt x="4752221" y="301381"/>
                  <a:pt x="4751989" y="302014"/>
                  <a:pt x="4751525" y="302481"/>
                </a:cubicBezTo>
                <a:cubicBezTo>
                  <a:pt x="4751060" y="302948"/>
                  <a:pt x="4750495" y="303181"/>
                  <a:pt x="4749831" y="303181"/>
                </a:cubicBezTo>
                <a:lnTo>
                  <a:pt x="4697815" y="303181"/>
                </a:lnTo>
                <a:cubicBezTo>
                  <a:pt x="4697151" y="303181"/>
                  <a:pt x="4696586" y="302948"/>
                  <a:pt x="4696121" y="302481"/>
                </a:cubicBezTo>
                <a:cubicBezTo>
                  <a:pt x="4695657" y="302014"/>
                  <a:pt x="4695425" y="301381"/>
                  <a:pt x="4695425" y="300581"/>
                </a:cubicBezTo>
                <a:cubicBezTo>
                  <a:pt x="4695425" y="299781"/>
                  <a:pt x="4695658" y="299148"/>
                  <a:pt x="4696125" y="298681"/>
                </a:cubicBezTo>
                <a:cubicBezTo>
                  <a:pt x="4696591" y="298215"/>
                  <a:pt x="4697158" y="297981"/>
                  <a:pt x="4697825" y="297981"/>
                </a:cubicBezTo>
                <a:lnTo>
                  <a:pt x="4706224" y="297981"/>
                </a:lnTo>
                <a:lnTo>
                  <a:pt x="4706224" y="7599"/>
                </a:lnTo>
                <a:lnTo>
                  <a:pt x="4697975" y="7599"/>
                </a:lnTo>
                <a:cubicBezTo>
                  <a:pt x="4697189" y="7599"/>
                  <a:pt x="4696535" y="7356"/>
                  <a:pt x="4696011" y="6871"/>
                </a:cubicBezTo>
                <a:cubicBezTo>
                  <a:pt x="4695487" y="6386"/>
                  <a:pt x="4695225" y="5796"/>
                  <a:pt x="4695225" y="5102"/>
                </a:cubicBezTo>
                <a:cubicBezTo>
                  <a:pt x="4695225" y="4271"/>
                  <a:pt x="4695489" y="3647"/>
                  <a:pt x="4696019" y="3231"/>
                </a:cubicBezTo>
                <a:cubicBezTo>
                  <a:pt x="4696547" y="2676"/>
                  <a:pt x="4697208" y="2399"/>
                  <a:pt x="4697999" y="2399"/>
                </a:cubicBezTo>
                <a:close/>
                <a:moveTo>
                  <a:pt x="2550723" y="0"/>
                </a:moveTo>
                <a:cubicBezTo>
                  <a:pt x="2556723" y="0"/>
                  <a:pt x="2561789" y="2033"/>
                  <a:pt x="2565922" y="6099"/>
                </a:cubicBezTo>
                <a:cubicBezTo>
                  <a:pt x="2570055" y="10166"/>
                  <a:pt x="2572122" y="15132"/>
                  <a:pt x="2572122" y="20998"/>
                </a:cubicBezTo>
                <a:cubicBezTo>
                  <a:pt x="2572122" y="26865"/>
                  <a:pt x="2570055" y="31864"/>
                  <a:pt x="2565922" y="35997"/>
                </a:cubicBezTo>
                <a:cubicBezTo>
                  <a:pt x="2561789" y="40130"/>
                  <a:pt x="2556789" y="42197"/>
                  <a:pt x="2550923" y="42197"/>
                </a:cubicBezTo>
                <a:cubicBezTo>
                  <a:pt x="2545190" y="42197"/>
                  <a:pt x="2540257" y="40130"/>
                  <a:pt x="2536124" y="35997"/>
                </a:cubicBezTo>
                <a:cubicBezTo>
                  <a:pt x="2531991" y="31864"/>
                  <a:pt x="2529925" y="26865"/>
                  <a:pt x="2529925" y="20998"/>
                </a:cubicBezTo>
                <a:cubicBezTo>
                  <a:pt x="2529925" y="15265"/>
                  <a:pt x="2531991" y="10332"/>
                  <a:pt x="2536124" y="6199"/>
                </a:cubicBezTo>
                <a:cubicBezTo>
                  <a:pt x="2540257" y="2066"/>
                  <a:pt x="2545124" y="0"/>
                  <a:pt x="2550723" y="0"/>
                </a:cubicBezTo>
                <a:close/>
                <a:moveTo>
                  <a:pt x="3103173" y="0"/>
                </a:moveTo>
                <a:cubicBezTo>
                  <a:pt x="3109173" y="0"/>
                  <a:pt x="3114239" y="2033"/>
                  <a:pt x="3118372" y="6099"/>
                </a:cubicBezTo>
                <a:cubicBezTo>
                  <a:pt x="3122505" y="10166"/>
                  <a:pt x="3124572" y="15132"/>
                  <a:pt x="3124572" y="20998"/>
                </a:cubicBezTo>
                <a:cubicBezTo>
                  <a:pt x="3124572" y="26865"/>
                  <a:pt x="3122505" y="31864"/>
                  <a:pt x="3118372" y="35997"/>
                </a:cubicBezTo>
                <a:cubicBezTo>
                  <a:pt x="3114239" y="40130"/>
                  <a:pt x="3109239" y="42197"/>
                  <a:pt x="3103373" y="42197"/>
                </a:cubicBezTo>
                <a:cubicBezTo>
                  <a:pt x="3097640" y="42197"/>
                  <a:pt x="3092707" y="40130"/>
                  <a:pt x="3088574" y="35997"/>
                </a:cubicBezTo>
                <a:cubicBezTo>
                  <a:pt x="3084441" y="31864"/>
                  <a:pt x="3082375" y="26865"/>
                  <a:pt x="3082375" y="20998"/>
                </a:cubicBezTo>
                <a:cubicBezTo>
                  <a:pt x="3082375" y="15265"/>
                  <a:pt x="3084441" y="10332"/>
                  <a:pt x="3088574" y="6199"/>
                </a:cubicBezTo>
                <a:cubicBezTo>
                  <a:pt x="3092707" y="2066"/>
                  <a:pt x="3097574" y="0"/>
                  <a:pt x="3103173" y="0"/>
                </a:cubicBezTo>
                <a:close/>
                <a:moveTo>
                  <a:pt x="4455072" y="0"/>
                </a:moveTo>
                <a:cubicBezTo>
                  <a:pt x="4461605" y="0"/>
                  <a:pt x="4467405" y="2699"/>
                  <a:pt x="4472471" y="8099"/>
                </a:cubicBezTo>
                <a:cubicBezTo>
                  <a:pt x="4477537" y="13499"/>
                  <a:pt x="4480071" y="20132"/>
                  <a:pt x="4480071" y="27998"/>
                </a:cubicBezTo>
                <a:cubicBezTo>
                  <a:pt x="4480071" y="34397"/>
                  <a:pt x="4478471" y="39530"/>
                  <a:pt x="4475271" y="43397"/>
                </a:cubicBezTo>
                <a:cubicBezTo>
                  <a:pt x="4472071" y="47263"/>
                  <a:pt x="4468538" y="49197"/>
                  <a:pt x="4464671" y="49197"/>
                </a:cubicBezTo>
                <a:cubicBezTo>
                  <a:pt x="4460805" y="49197"/>
                  <a:pt x="4457505" y="47730"/>
                  <a:pt x="4454772" y="44797"/>
                </a:cubicBezTo>
                <a:cubicBezTo>
                  <a:pt x="4452039" y="41864"/>
                  <a:pt x="4450673" y="37797"/>
                  <a:pt x="4450673" y="32598"/>
                </a:cubicBezTo>
                <a:cubicBezTo>
                  <a:pt x="4450673" y="26598"/>
                  <a:pt x="4452139" y="22032"/>
                  <a:pt x="4455072" y="18898"/>
                </a:cubicBezTo>
                <a:cubicBezTo>
                  <a:pt x="4458005" y="15765"/>
                  <a:pt x="4462405" y="14132"/>
                  <a:pt x="4468271" y="13999"/>
                </a:cubicBezTo>
                <a:cubicBezTo>
                  <a:pt x="4466938" y="11332"/>
                  <a:pt x="4465205" y="9332"/>
                  <a:pt x="4463071" y="7999"/>
                </a:cubicBezTo>
                <a:cubicBezTo>
                  <a:pt x="4460938" y="6666"/>
                  <a:pt x="4458472" y="5999"/>
                  <a:pt x="4455672" y="5999"/>
                </a:cubicBezTo>
                <a:cubicBezTo>
                  <a:pt x="4451405" y="5999"/>
                  <a:pt x="4447539" y="8032"/>
                  <a:pt x="4444073" y="12099"/>
                </a:cubicBezTo>
                <a:cubicBezTo>
                  <a:pt x="4440607" y="16165"/>
                  <a:pt x="4438873" y="21598"/>
                  <a:pt x="4438873" y="28398"/>
                </a:cubicBezTo>
                <a:cubicBezTo>
                  <a:pt x="4438873" y="36531"/>
                  <a:pt x="4441539" y="47097"/>
                  <a:pt x="4446873" y="60096"/>
                </a:cubicBezTo>
                <a:cubicBezTo>
                  <a:pt x="4452205" y="73095"/>
                  <a:pt x="4455005" y="82594"/>
                  <a:pt x="4455272" y="88594"/>
                </a:cubicBezTo>
                <a:lnTo>
                  <a:pt x="4478671" y="88594"/>
                </a:lnTo>
                <a:cubicBezTo>
                  <a:pt x="4480003" y="89527"/>
                  <a:pt x="4480671" y="90327"/>
                  <a:pt x="4480671" y="90994"/>
                </a:cubicBezTo>
                <a:cubicBezTo>
                  <a:pt x="4480671" y="91927"/>
                  <a:pt x="4480003" y="92861"/>
                  <a:pt x="4478671" y="93794"/>
                </a:cubicBezTo>
                <a:lnTo>
                  <a:pt x="4455272" y="93794"/>
                </a:lnTo>
                <a:lnTo>
                  <a:pt x="4455272" y="297981"/>
                </a:lnTo>
                <a:lnTo>
                  <a:pt x="4479071" y="298381"/>
                </a:lnTo>
                <a:lnTo>
                  <a:pt x="4479471" y="300581"/>
                </a:lnTo>
                <a:cubicBezTo>
                  <a:pt x="4479471" y="301514"/>
                  <a:pt x="4479203" y="302381"/>
                  <a:pt x="4478671" y="303181"/>
                </a:cubicBezTo>
                <a:lnTo>
                  <a:pt x="4409875" y="303181"/>
                </a:lnTo>
                <a:lnTo>
                  <a:pt x="4408875" y="302581"/>
                </a:lnTo>
                <a:lnTo>
                  <a:pt x="4408275" y="300581"/>
                </a:lnTo>
                <a:cubicBezTo>
                  <a:pt x="4408275" y="299648"/>
                  <a:pt x="4408808" y="298781"/>
                  <a:pt x="4409875" y="297981"/>
                </a:cubicBezTo>
                <a:lnTo>
                  <a:pt x="4419874" y="297981"/>
                </a:lnTo>
                <a:lnTo>
                  <a:pt x="4419874" y="93794"/>
                </a:lnTo>
                <a:lnTo>
                  <a:pt x="4409875" y="93794"/>
                </a:lnTo>
                <a:cubicBezTo>
                  <a:pt x="4408541" y="92994"/>
                  <a:pt x="4407875" y="92261"/>
                  <a:pt x="4407875" y="91594"/>
                </a:cubicBezTo>
                <a:cubicBezTo>
                  <a:pt x="4407875" y="90661"/>
                  <a:pt x="4408541" y="89661"/>
                  <a:pt x="4409875" y="88594"/>
                </a:cubicBezTo>
                <a:lnTo>
                  <a:pt x="4419874" y="88594"/>
                </a:lnTo>
                <a:lnTo>
                  <a:pt x="4419874" y="56596"/>
                </a:lnTo>
                <a:cubicBezTo>
                  <a:pt x="4419874" y="37264"/>
                  <a:pt x="4423507" y="22998"/>
                  <a:pt x="4430773" y="13799"/>
                </a:cubicBezTo>
                <a:cubicBezTo>
                  <a:pt x="4438039" y="4599"/>
                  <a:pt x="4446139" y="0"/>
                  <a:pt x="4455072"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1064552" y="6093296"/>
            <a:ext cx="1127448" cy="215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2" name="Picture 2" descr="A screenshot of a cell phone&#10;&#10;Description generated with high confidence">
            <a:extLst>
              <a:ext uri="{FF2B5EF4-FFF2-40B4-BE49-F238E27FC236}">
                <a16:creationId xmlns:a16="http://schemas.microsoft.com/office/drawing/2014/main" id="{58D40B4F-8B1B-4BE8-B26F-CB5BB0EBD37C}"/>
              </a:ext>
            </a:extLst>
          </p:cNvPr>
          <p:cNvPicPr>
            <a:picLocks noChangeAspect="1"/>
          </p:cNvPicPr>
          <p:nvPr/>
        </p:nvPicPr>
        <p:blipFill>
          <a:blip r:embed="rId2"/>
          <a:stretch>
            <a:fillRect/>
          </a:stretch>
        </p:blipFill>
        <p:spPr>
          <a:xfrm>
            <a:off x="816078" y="1815358"/>
            <a:ext cx="4586745" cy="4886477"/>
          </a:xfrm>
          <a:prstGeom prst="rect">
            <a:avLst/>
          </a:prstGeom>
        </p:spPr>
      </p:pic>
      <p:pic>
        <p:nvPicPr>
          <p:cNvPr id="4" name="Picture 4" descr="A screenshot of a tree&#10;&#10;Description generated with high confidence">
            <a:extLst>
              <a:ext uri="{FF2B5EF4-FFF2-40B4-BE49-F238E27FC236}">
                <a16:creationId xmlns:a16="http://schemas.microsoft.com/office/drawing/2014/main" id="{76A2208D-DC2D-4FA9-A8FC-9A3EACC4C934}"/>
              </a:ext>
            </a:extLst>
          </p:cNvPr>
          <p:cNvPicPr>
            <a:picLocks noChangeAspect="1"/>
          </p:cNvPicPr>
          <p:nvPr/>
        </p:nvPicPr>
        <p:blipFill>
          <a:blip r:embed="rId3"/>
          <a:stretch>
            <a:fillRect/>
          </a:stretch>
        </p:blipFill>
        <p:spPr>
          <a:xfrm>
            <a:off x="7514304" y="1908571"/>
            <a:ext cx="4390102" cy="4687762"/>
          </a:xfrm>
          <a:prstGeom prst="rect">
            <a:avLst/>
          </a:prstGeom>
        </p:spPr>
      </p:pic>
    </p:spTree>
    <p:extLst>
      <p:ext uri="{BB962C8B-B14F-4D97-AF65-F5344CB8AC3E}">
        <p14:creationId xmlns:p14="http://schemas.microsoft.com/office/powerpoint/2010/main" val="1183341180"/>
      </p:ext>
    </p:extLst>
  </p:cSld>
  <p:clrMapOvr>
    <a:masterClrMapping/>
  </p:clrMapOvr>
  <p:transition spd="slow" advClick="0" advTm="3000">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1573</TotalTime>
  <Words>851</Words>
  <Application>Microsoft Office PowerPoint</Application>
  <PresentationFormat>Widescreen</PresentationFormat>
  <Paragraphs>149</Paragraphs>
  <Slides>27</Slides>
  <Notes>0</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Sinopec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1577</cp:revision>
  <dcterms:created xsi:type="dcterms:W3CDTF">2016-07-13T13:08:24Z</dcterms:created>
  <dcterms:modified xsi:type="dcterms:W3CDTF">2019-02-28T20:47:55Z</dcterms:modified>
</cp:coreProperties>
</file>